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3"/>
  </p:sldMasterIdLst>
  <p:notesMasterIdLst>
    <p:notesMasterId r:id="rId5"/>
  </p:notesMasterIdLst>
  <p:sldIdLst>
    <p:sldId id="258" r:id="rId4"/>
  </p:sldIdLst>
  <p:sldSz cx="28440063" cy="42803763"/>
  <p:notesSz cx="6805613" cy="9944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89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ACBB00"/>
    <a:srgbClr val="B9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21" d="100"/>
          <a:sy n="21" d="100"/>
        </p:scale>
        <p:origin x="2712" y="54"/>
      </p:cViewPr>
      <p:guideLst>
        <p:guide orient="horz" pos="13481"/>
        <p:guide pos="89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588" y="1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419375-9FDD-478A-A159-B5DA87FEB26E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744538"/>
            <a:ext cx="247808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7" tIns="45775" rIns="91547" bIns="45775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53" y="4722870"/>
            <a:ext cx="5445707" cy="4476001"/>
          </a:xfrm>
          <a:prstGeom prst="rect">
            <a:avLst/>
          </a:prstGeom>
        </p:spPr>
        <p:txBody>
          <a:bodyPr vert="horz" lIns="91547" tIns="45775" rIns="91547" bIns="45775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5738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588" y="9445738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0AE9BB-6951-4C8A-88EC-62B640E2124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85975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73538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261100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348663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63763" y="744538"/>
            <a:ext cx="2478087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033417" fontAlgn="auto">
              <a:spcBef>
                <a:spcPts val="0"/>
              </a:spcBef>
              <a:spcAft>
                <a:spcPts val="0"/>
              </a:spcAft>
              <a:defRPr/>
            </a:pPr>
            <a:endParaRPr lang="de-CH" sz="5300" dirty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7838" indent="-2760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4367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6113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7860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9607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71353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3100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54846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532746-69DB-447D-8B0A-10B20D49A1A2}" type="slidenum">
              <a:rPr lang="de-CH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005" y="7005157"/>
            <a:ext cx="24174054" cy="14902051"/>
          </a:xfrm>
        </p:spPr>
        <p:txBody>
          <a:bodyPr anchor="b"/>
          <a:lstStyle>
            <a:lvl1pPr algn="ctr">
              <a:defRPr sz="18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008" y="22481888"/>
            <a:ext cx="21330047" cy="10334331"/>
          </a:xfrm>
        </p:spPr>
        <p:txBody>
          <a:bodyPr/>
          <a:lstStyle>
            <a:lvl1pPr marL="0" indent="0" algn="ctr">
              <a:buNone/>
              <a:defRPr sz="7464"/>
            </a:lvl1pPr>
            <a:lvl2pPr marL="1422010" indent="0" algn="ctr">
              <a:buNone/>
              <a:defRPr sz="6221"/>
            </a:lvl2pPr>
            <a:lvl3pPr marL="2844021" indent="0" algn="ctr">
              <a:buNone/>
              <a:defRPr sz="5599"/>
            </a:lvl3pPr>
            <a:lvl4pPr marL="4266031" indent="0" algn="ctr">
              <a:buNone/>
              <a:defRPr sz="4976"/>
            </a:lvl4pPr>
            <a:lvl5pPr marL="5688043" indent="0" algn="ctr">
              <a:buNone/>
              <a:defRPr sz="4976"/>
            </a:lvl5pPr>
            <a:lvl6pPr marL="7110053" indent="0" algn="ctr">
              <a:buNone/>
              <a:defRPr sz="4976"/>
            </a:lvl6pPr>
            <a:lvl7pPr marL="8532064" indent="0" algn="ctr">
              <a:buNone/>
              <a:defRPr sz="4976"/>
            </a:lvl7pPr>
            <a:lvl8pPr marL="9954074" indent="0" algn="ctr">
              <a:buNone/>
              <a:defRPr sz="4976"/>
            </a:lvl8pPr>
            <a:lvl9pPr marL="11376085" indent="0" algn="ctr">
              <a:buNone/>
              <a:defRPr sz="4976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AD90-746B-452A-BBC4-648B34250D1C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C673C46-B583-491E-AC20-3925BB38881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229064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57F8-7CD7-4CF0-B91F-25F54DDFFC78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29D83EB9-BEEB-48DE-BEF4-098E902A654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0820962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52422" y="2278905"/>
            <a:ext cx="6132389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5256" y="2278905"/>
            <a:ext cx="18041665" cy="3627421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0594-6141-46E2-9133-A43CE6047042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8228DE6-5AFB-45BE-942F-73ED3F3531E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971407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8440063" cy="428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995" y="3146426"/>
            <a:ext cx="5370073" cy="876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64619" y="26207306"/>
            <a:ext cx="23513438" cy="8538471"/>
          </a:xfrm>
          <a:ln>
            <a:solidFill>
              <a:schemeClr val="bg1"/>
            </a:solidFill>
          </a:ln>
        </p:spPr>
        <p:txBody>
          <a:bodyPr lIns="198000" tIns="144000" rIns="198000" bIns="144000" anchor="b" anchorCtr="0">
            <a:noAutofit/>
          </a:bodyPr>
          <a:lstStyle>
            <a:lvl1pPr>
              <a:lnSpc>
                <a:spcPts val="13063"/>
              </a:lnSpc>
              <a:defRPr sz="11197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884" y="42075834"/>
            <a:ext cx="26208310" cy="285354"/>
          </a:xfrm>
        </p:spPr>
        <p:txBody>
          <a:bodyPr/>
          <a:lstStyle>
            <a:lvl1pPr marL="0" indent="0" algn="ctr">
              <a:lnSpc>
                <a:spcPts val="3732"/>
              </a:lnSpc>
              <a:buNone/>
              <a:defRPr sz="3110">
                <a:solidFill>
                  <a:schemeClr val="tx1">
                    <a:tint val="75000"/>
                  </a:schemeClr>
                </a:solidFill>
              </a:defRPr>
            </a:lvl1pPr>
            <a:lvl2pPr marL="142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65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87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0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3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53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75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135372" y="35105201"/>
            <a:ext cx="22394775" cy="2026864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4977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1AAE-CD70-4A79-90A2-623A1C6D70A9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C0BD2117-EEBB-436A-A4B5-FAD3FB78B37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9741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1115884" y="6797078"/>
            <a:ext cx="26208310" cy="3078440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5AA7-8EEF-4F71-86D2-37C38ACDE7E5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6D9020FB-1BE9-4E4D-B414-09157605F7B1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2187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1115885" y="6797084"/>
            <a:ext cx="12654841" cy="3078502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Inhaltsplatzhalter 8"/>
          <p:cNvSpPr>
            <a:spLocks noGrp="1"/>
          </p:cNvSpPr>
          <p:nvPr>
            <p:ph sz="quarter" idx="14"/>
          </p:nvPr>
        </p:nvSpPr>
        <p:spPr>
          <a:xfrm>
            <a:off x="14617849" y="6797086"/>
            <a:ext cx="12654841" cy="3077689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3242-FB48-4B47-9DAF-F25CD000AF45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BDDE-B027-471E-8DDD-D2E9E5EA911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753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7502-080F-4890-81A2-35403D4EFF0C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8AC80ED1-D3F0-49D6-8285-5E09DAAC966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71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444" y="10671230"/>
            <a:ext cx="24529554" cy="17805173"/>
          </a:xfrm>
        </p:spPr>
        <p:txBody>
          <a:bodyPr anchor="b"/>
          <a:lstStyle>
            <a:lvl1pPr>
              <a:defRPr sz="18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0444" y="28644846"/>
            <a:ext cx="24529554" cy="9363320"/>
          </a:xfrm>
        </p:spPr>
        <p:txBody>
          <a:bodyPr/>
          <a:lstStyle>
            <a:lvl1pPr marL="0" indent="0">
              <a:buNone/>
              <a:defRPr sz="7464">
                <a:solidFill>
                  <a:schemeClr val="tx1"/>
                </a:solidFill>
              </a:defRPr>
            </a:lvl1pPr>
            <a:lvl2pPr marL="1422010" indent="0">
              <a:buNone/>
              <a:defRPr sz="6221">
                <a:solidFill>
                  <a:schemeClr val="tx1">
                    <a:tint val="75000"/>
                  </a:schemeClr>
                </a:solidFill>
              </a:defRPr>
            </a:lvl2pPr>
            <a:lvl3pPr marL="2844021" indent="0">
              <a:buNone/>
              <a:defRPr sz="5599">
                <a:solidFill>
                  <a:schemeClr val="tx1">
                    <a:tint val="75000"/>
                  </a:schemeClr>
                </a:solidFill>
              </a:defRPr>
            </a:lvl3pPr>
            <a:lvl4pPr marL="4266031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4pPr>
            <a:lvl5pPr marL="5688043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5pPr>
            <a:lvl6pPr marL="7110053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6pPr>
            <a:lvl7pPr marL="853206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7pPr>
            <a:lvl8pPr marL="995407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8pPr>
            <a:lvl9pPr marL="11376085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98EE-29EF-47C3-8746-ACB31BB6EFAE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F957C6C4-E462-47A0-8EF6-8A1D6695F84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428126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5255" y="11394520"/>
            <a:ext cx="12087027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781" y="11394520"/>
            <a:ext cx="12087027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2458-38B0-46CF-BCDE-6EA67CFCDA82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4FB8-0601-4416-8351-A0C7382DCC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861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278913"/>
            <a:ext cx="24529554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8962" y="10492871"/>
            <a:ext cx="12031478" cy="5142393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2010" indent="0">
              <a:buNone/>
              <a:defRPr sz="6221" b="1"/>
            </a:lvl2pPr>
            <a:lvl3pPr marL="2844021" indent="0">
              <a:buNone/>
              <a:defRPr sz="5599" b="1"/>
            </a:lvl3pPr>
            <a:lvl4pPr marL="4266031" indent="0">
              <a:buNone/>
              <a:defRPr sz="4976" b="1"/>
            </a:lvl4pPr>
            <a:lvl5pPr marL="5688043" indent="0">
              <a:buNone/>
              <a:defRPr sz="4976" b="1"/>
            </a:lvl5pPr>
            <a:lvl6pPr marL="7110053" indent="0">
              <a:buNone/>
              <a:defRPr sz="4976" b="1"/>
            </a:lvl6pPr>
            <a:lvl7pPr marL="8532064" indent="0">
              <a:buNone/>
              <a:defRPr sz="4976" b="1"/>
            </a:lvl7pPr>
            <a:lvl8pPr marL="9954074" indent="0">
              <a:buNone/>
              <a:defRPr sz="4976" b="1"/>
            </a:lvl8pPr>
            <a:lvl9pPr marL="11376085" indent="0">
              <a:buNone/>
              <a:defRPr sz="4976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8962" y="15635265"/>
            <a:ext cx="12031478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7784" y="10492871"/>
            <a:ext cx="12090731" cy="5142393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2010" indent="0">
              <a:buNone/>
              <a:defRPr sz="6221" b="1"/>
            </a:lvl2pPr>
            <a:lvl3pPr marL="2844021" indent="0">
              <a:buNone/>
              <a:defRPr sz="5599" b="1"/>
            </a:lvl3pPr>
            <a:lvl4pPr marL="4266031" indent="0">
              <a:buNone/>
              <a:defRPr sz="4976" b="1"/>
            </a:lvl4pPr>
            <a:lvl5pPr marL="5688043" indent="0">
              <a:buNone/>
              <a:defRPr sz="4976" b="1"/>
            </a:lvl5pPr>
            <a:lvl6pPr marL="7110053" indent="0">
              <a:buNone/>
              <a:defRPr sz="4976" b="1"/>
            </a:lvl6pPr>
            <a:lvl7pPr marL="8532064" indent="0">
              <a:buNone/>
              <a:defRPr sz="4976" b="1"/>
            </a:lvl7pPr>
            <a:lvl8pPr marL="9954074" indent="0">
              <a:buNone/>
              <a:defRPr sz="4976" b="1"/>
            </a:lvl8pPr>
            <a:lvl9pPr marL="11376085" indent="0">
              <a:buNone/>
              <a:defRPr sz="4976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7784" y="15635265"/>
            <a:ext cx="12090731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8F5A-E7DD-4414-B4D8-486BE9CF1317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FF186424-F05A-4F3F-8F65-340CF219F6D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6875160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FB30-D557-4490-A63D-8DE95C729914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1AB9-DF7C-4B48-9EBA-8E78846933A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130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99C5-971A-4888-B774-BBA47AC7449C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99EB-23ED-486F-BACF-6DF24725738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419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853585"/>
            <a:ext cx="9172660" cy="9987545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0732" y="6162960"/>
            <a:ext cx="14397782" cy="30418415"/>
          </a:xfrm>
        </p:spPr>
        <p:txBody>
          <a:bodyPr/>
          <a:lstStyle>
            <a:lvl1pPr>
              <a:defRPr sz="9953"/>
            </a:lvl1pPr>
            <a:lvl2pPr>
              <a:defRPr sz="8709"/>
            </a:lvl2pPr>
            <a:lvl3pPr>
              <a:defRPr sz="7464"/>
            </a:lvl3pPr>
            <a:lvl4pPr>
              <a:defRPr sz="6221"/>
            </a:lvl4pPr>
            <a:lvl5pPr>
              <a:defRPr sz="6221"/>
            </a:lvl5pPr>
            <a:lvl6pPr>
              <a:defRPr sz="6221"/>
            </a:lvl6pPr>
            <a:lvl7pPr>
              <a:defRPr sz="6221"/>
            </a:lvl7pPr>
            <a:lvl8pPr>
              <a:defRPr sz="6221"/>
            </a:lvl8pPr>
            <a:lvl9pPr>
              <a:defRPr sz="6221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9" y="12841129"/>
            <a:ext cx="9172660" cy="23789780"/>
          </a:xfrm>
        </p:spPr>
        <p:txBody>
          <a:bodyPr/>
          <a:lstStyle>
            <a:lvl1pPr marL="0" indent="0">
              <a:buNone/>
              <a:defRPr sz="4976"/>
            </a:lvl1pPr>
            <a:lvl2pPr marL="1422010" indent="0">
              <a:buNone/>
              <a:defRPr sz="4354"/>
            </a:lvl2pPr>
            <a:lvl3pPr marL="2844021" indent="0">
              <a:buNone/>
              <a:defRPr sz="3732"/>
            </a:lvl3pPr>
            <a:lvl4pPr marL="4266031" indent="0">
              <a:buNone/>
              <a:defRPr sz="3110"/>
            </a:lvl4pPr>
            <a:lvl5pPr marL="5688043" indent="0">
              <a:buNone/>
              <a:defRPr sz="3110"/>
            </a:lvl5pPr>
            <a:lvl6pPr marL="7110053" indent="0">
              <a:buNone/>
              <a:defRPr sz="3110"/>
            </a:lvl6pPr>
            <a:lvl7pPr marL="8532064" indent="0">
              <a:buNone/>
              <a:defRPr sz="3110"/>
            </a:lvl7pPr>
            <a:lvl8pPr marL="9954074" indent="0">
              <a:buNone/>
              <a:defRPr sz="3110"/>
            </a:lvl8pPr>
            <a:lvl9pPr marL="11376085" indent="0">
              <a:buNone/>
              <a:defRPr sz="311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3D227-B24E-417C-A897-E97F4C39E7ED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A6E94874-08A4-4A94-A977-8F0E5DBB3361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849494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853585"/>
            <a:ext cx="9172660" cy="9987545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90732" y="6162960"/>
            <a:ext cx="14397782" cy="30418415"/>
          </a:xfrm>
        </p:spPr>
        <p:txBody>
          <a:bodyPr anchor="t"/>
          <a:lstStyle>
            <a:lvl1pPr marL="0" indent="0">
              <a:buNone/>
              <a:defRPr sz="9953"/>
            </a:lvl1pPr>
            <a:lvl2pPr marL="1422010" indent="0">
              <a:buNone/>
              <a:defRPr sz="8709"/>
            </a:lvl2pPr>
            <a:lvl3pPr marL="2844021" indent="0">
              <a:buNone/>
              <a:defRPr sz="7464"/>
            </a:lvl3pPr>
            <a:lvl4pPr marL="4266031" indent="0">
              <a:buNone/>
              <a:defRPr sz="6221"/>
            </a:lvl4pPr>
            <a:lvl5pPr marL="5688043" indent="0">
              <a:buNone/>
              <a:defRPr sz="6221"/>
            </a:lvl5pPr>
            <a:lvl6pPr marL="7110053" indent="0">
              <a:buNone/>
              <a:defRPr sz="6221"/>
            </a:lvl6pPr>
            <a:lvl7pPr marL="8532064" indent="0">
              <a:buNone/>
              <a:defRPr sz="6221"/>
            </a:lvl7pPr>
            <a:lvl8pPr marL="9954074" indent="0">
              <a:buNone/>
              <a:defRPr sz="6221"/>
            </a:lvl8pPr>
            <a:lvl9pPr marL="11376085" indent="0">
              <a:buNone/>
              <a:defRPr sz="6221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9" y="12841129"/>
            <a:ext cx="9172660" cy="23789780"/>
          </a:xfrm>
        </p:spPr>
        <p:txBody>
          <a:bodyPr/>
          <a:lstStyle>
            <a:lvl1pPr marL="0" indent="0">
              <a:buNone/>
              <a:defRPr sz="4976"/>
            </a:lvl1pPr>
            <a:lvl2pPr marL="1422010" indent="0">
              <a:buNone/>
              <a:defRPr sz="4354"/>
            </a:lvl2pPr>
            <a:lvl3pPr marL="2844021" indent="0">
              <a:buNone/>
              <a:defRPr sz="3732"/>
            </a:lvl3pPr>
            <a:lvl4pPr marL="4266031" indent="0">
              <a:buNone/>
              <a:defRPr sz="3110"/>
            </a:lvl4pPr>
            <a:lvl5pPr marL="5688043" indent="0">
              <a:buNone/>
              <a:defRPr sz="3110"/>
            </a:lvl5pPr>
            <a:lvl6pPr marL="7110053" indent="0">
              <a:buNone/>
              <a:defRPr sz="3110"/>
            </a:lvl6pPr>
            <a:lvl7pPr marL="8532064" indent="0">
              <a:buNone/>
              <a:defRPr sz="3110"/>
            </a:lvl7pPr>
            <a:lvl8pPr marL="9954074" indent="0">
              <a:buNone/>
              <a:defRPr sz="3110"/>
            </a:lvl8pPr>
            <a:lvl9pPr marL="11376085" indent="0">
              <a:buNone/>
              <a:defRPr sz="311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13A1-68EF-41E1-AF77-6CB4366F5804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D5D59D3-13F3-4772-9970-6CBD4C3338C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4278373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5059" y="2279650"/>
            <a:ext cx="24529945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5059" y="11395076"/>
            <a:ext cx="24529945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55059" y="39673213"/>
            <a:ext cx="6399051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CAC410-9D6F-4CC6-9FF1-F9BCB479BE7D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20371" y="39673213"/>
            <a:ext cx="959932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85953" y="39673213"/>
            <a:ext cx="6399051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Seite </a:t>
            </a:r>
            <a:fld id="{E640DAE3-C63A-47BE-81F4-208123C7D42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94" r:id="rId4"/>
    <p:sldLayoutId id="2147483688" r:id="rId5"/>
    <p:sldLayoutId id="2147483695" r:id="rId6"/>
    <p:sldLayoutId id="2147483696" r:id="rId7"/>
    <p:sldLayoutId id="2147483689" r:id="rId8"/>
    <p:sldLayoutId id="2147483690" r:id="rId9"/>
    <p:sldLayoutId id="2147483691" r:id="rId10"/>
    <p:sldLayoutId id="2147483692" r:id="rId11"/>
    <p:sldLayoutId id="2147483697" r:id="rId12"/>
    <p:sldLayoutId id="2147483693" r:id="rId13"/>
    <p:sldLayoutId id="2147483698" r:id="rId14"/>
  </p:sldLayoutIdLst>
  <p:hf hdr="0"/>
  <p:txStyles>
    <p:titleStyle>
      <a:lvl1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2pPr>
      <a:lvl3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3pPr>
      <a:lvl4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4pPr>
      <a:lvl5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5pPr>
      <a:lvl6pPr marL="429494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6pPr>
      <a:lvl7pPr marL="858987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7pPr>
      <a:lvl8pPr marL="1288481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8pPr>
      <a:lvl9pPr marL="1717975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9858" indent="-709858" algn="l" defTabSz="2843905" rtl="0" eaLnBrk="1" fontAlgn="base" hangingPunct="1">
        <a:lnSpc>
          <a:spcPct val="90000"/>
        </a:lnSpc>
        <a:spcBef>
          <a:spcPts val="3112"/>
        </a:spcBef>
        <a:spcAft>
          <a:spcPct val="0"/>
        </a:spcAft>
        <a:buFont typeface="Arial" panose="020B0604020202020204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1pPr>
      <a:lvl2pPr marL="2132555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2pPr>
      <a:lvl3pPr marL="3553762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76460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4pPr>
      <a:lvl5pPr marL="6397666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5pPr>
      <a:lvl6pPr marL="7821058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6pPr>
      <a:lvl7pPr marL="9243069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7pPr>
      <a:lvl8pPr marL="10665080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8pPr>
      <a:lvl9pPr marL="12087091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422010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2pPr>
      <a:lvl3pPr marL="2844021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3pPr>
      <a:lvl4pPr marL="4266031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4pPr>
      <a:lvl5pPr marL="5688043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5pPr>
      <a:lvl6pPr marL="7110053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6pPr>
      <a:lvl7pPr marL="8532064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7pPr>
      <a:lvl8pPr marL="9954074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8pPr>
      <a:lvl9pPr marL="11376085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827" y="22896824"/>
            <a:ext cx="24893046" cy="5268625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1514593" y="35966396"/>
            <a:ext cx="6570548" cy="53356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 sz="3407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1031233" y="6413844"/>
            <a:ext cx="26325438" cy="45424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6764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G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emäss 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Strukturverbesserungsverordnung 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/>
            </a:r>
            <a:b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</a:b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(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SVV, 913.1, Stand 01.01.2023)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9893579" y="18117354"/>
            <a:ext cx="8128928" cy="3117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373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von Moderatoren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3732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Arbeitskreisleitende erarbeiten sich die Grundlagen in einem Kurs und tauschen sich regelmässig mit anderen Moderatoren aus.</a:t>
            </a:r>
          </a:p>
        </p:txBody>
      </p:sp>
      <p:sp>
        <p:nvSpPr>
          <p:cNvPr id="8198" name="Textfeld 9"/>
          <p:cNvSpPr txBox="1">
            <a:spLocks noChangeArrowheads="1"/>
          </p:cNvSpPr>
          <p:nvPr/>
        </p:nvSpPr>
        <p:spPr bwMode="auto">
          <a:xfrm>
            <a:off x="940994" y="3799644"/>
            <a:ext cx="26981597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Investitionshilfen auf Alpen (Hochbau)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787DF89-F497-4D38-99D5-1783BF6087C3}"/>
              </a:ext>
            </a:extLst>
          </p:cNvPr>
          <p:cNvSpPr txBox="1"/>
          <p:nvPr/>
        </p:nvSpPr>
        <p:spPr>
          <a:xfrm>
            <a:off x="973802" y="32925988"/>
            <a:ext cx="26292630" cy="406535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 err="1">
                <a:latin typeface="Circular graubuenden" panose="020B0804010101010104" pitchFamily="34" charset="0"/>
                <a:cs typeface="Circular graubuenden" panose="020B0804010101010104" pitchFamily="34" charset="0"/>
              </a:rPr>
              <a:t>Gesuchsformular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 für Investitionshilfen auf Alpen: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>
                <a:solidFill>
                  <a:srgbClr val="0070C0"/>
                </a:solidFill>
                <a:latin typeface="Circular graubuenden" panose="020B0804010101010104" pitchFamily="34" charset="0"/>
                <a:cs typeface="Circular graubuenden" panose="020B0804010101010104" pitchFamily="34" charset="0"/>
              </a:rPr>
              <a:t>www.alg.gr.ch</a:t>
            </a:r>
            <a:endParaRPr lang="de-CH" sz="9018" dirty="0">
              <a:solidFill>
                <a:srgbClr val="0070C0"/>
              </a:solidFill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8200" name="Textfeld 12"/>
          <p:cNvSpPr txBox="1">
            <a:spLocks noChangeArrowheads="1"/>
          </p:cNvSpPr>
          <p:nvPr/>
        </p:nvSpPr>
        <p:spPr bwMode="auto">
          <a:xfrm>
            <a:off x="973802" y="20830951"/>
            <a:ext cx="26325438" cy="1119647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35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r>
              <a:rPr lang="de-DE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Für was bekommt man Investitionshilfen und wie hoch sind sie?</a:t>
            </a: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r>
              <a:rPr lang="de-DE" altLang="de-DE" sz="4979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Für Investitionshilfen an die Käsefabrikation müssen pro GVE gemolkene Tiere min. 800 kg Milch verarbeitet werden.</a:t>
            </a: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r>
              <a:rPr lang="de-DE" altLang="de-DE" sz="4979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Pro GVE gemolkene Tiere wird höchstens ein Mastschweineplatz unterstützt</a:t>
            </a:r>
            <a:r>
              <a:rPr lang="de-DE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.</a:t>
            </a: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CH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F8DE4D4-E72A-445A-9803-884A7F1647DA}"/>
              </a:ext>
            </a:extLst>
          </p:cNvPr>
          <p:cNvSpPr txBox="1"/>
          <p:nvPr/>
        </p:nvSpPr>
        <p:spPr>
          <a:xfrm>
            <a:off x="14432537" y="11829252"/>
            <a:ext cx="12933809" cy="81542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4977" i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Art. 31, Abs.1:  </a:t>
            </a:r>
            <a:r>
              <a:rPr lang="de-CH" sz="4977" i="1" u="sng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Natürliche Personen </a:t>
            </a:r>
            <a:r>
              <a:rPr lang="de-CH" sz="4977" i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(müssen die Alp nicht selber bewirtschaften)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4977" i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Art. 31, Abs. 4: juristische Personen, Gemeinden und andere öffentlich-rechtliche Körperschaften erhalten auch Finanzhilfen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3674D9E-5F2F-4A5C-AF68-DD7FCD086116}"/>
              </a:ext>
            </a:extLst>
          </p:cNvPr>
          <p:cNvSpPr txBox="1"/>
          <p:nvPr/>
        </p:nvSpPr>
        <p:spPr>
          <a:xfrm>
            <a:off x="1073715" y="11829252"/>
            <a:ext cx="12933809" cy="81542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Wer bekommt Investitionshilfen auf Alpen?</a:t>
            </a:r>
            <a:endParaRPr lang="de-CH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8203" name="Textfeld 3"/>
          <p:cNvSpPr txBox="1">
            <a:spLocks noChangeArrowheads="1"/>
          </p:cNvSpPr>
          <p:nvPr/>
        </p:nvSpPr>
        <p:spPr bwMode="auto">
          <a:xfrm>
            <a:off x="18684483" y="2289950"/>
            <a:ext cx="8510368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8" y="38551963"/>
            <a:ext cx="5638405" cy="118362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729405" y="16519881"/>
            <a:ext cx="3095670" cy="282272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6660" y="17018233"/>
            <a:ext cx="1928492" cy="20515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6426" y="23214382"/>
            <a:ext cx="4638913" cy="463891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2167" y="38128075"/>
            <a:ext cx="3616906" cy="1607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ster Themenposten_hoch.pot [Kompatibilitätsmodus]" id="{063E7E27-1700-4D81-BBD3-7FB3CD3ED04B}" vid="{724D229B-E501-4F37-B578-352E57EEF23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18F106D271A44E81171D3A3236A0BA" ma:contentTypeVersion="1" ma:contentTypeDescription="Ein neues Dokument erstellen." ma:contentTypeScope="" ma:versionID="7340c21b84e27a9fdee0b4735278ac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a59a4c3cf7d080813fab7205a7a12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914050-0033-4D68-A18E-72F00F3557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74F66A-7B4C-4844-8471-5764FC81177F}"/>
</file>

<file path=customXml/itemProps3.xml><?xml version="1.0" encoding="utf-8"?>
<ds:datastoreItem xmlns:ds="http://schemas.openxmlformats.org/officeDocument/2006/customXml" ds:itemID="{88E5AA23-A37D-47D6-8A71-B892B8752BEE}"/>
</file>

<file path=docProps/app.xml><?xml version="1.0" encoding="utf-8"?>
<Properties xmlns="http://schemas.openxmlformats.org/officeDocument/2006/extended-properties" xmlns:vt="http://schemas.openxmlformats.org/officeDocument/2006/docPropsVTypes">
  <Template>Vorlage Poster Themenposten_hoch neu</Template>
  <TotalTime>0</TotalTime>
  <Words>128</Words>
  <Application>Microsoft Office PowerPoint</Application>
  <PresentationFormat>Benutzerdefiniert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Circular graubuenden</vt:lpstr>
      <vt:lpstr>TheMixB W7 Bold</vt:lpstr>
      <vt:lpstr>Office</vt:lpstr>
      <vt:lpstr>PowerPoint-Präsentation</vt:lpstr>
    </vt:vector>
  </TitlesOfParts>
  <Company>Kantonale Verwaltung Graubünden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 Martin</dc:creator>
  <cp:lastModifiedBy>Roth Martin</cp:lastModifiedBy>
  <cp:revision>16</cp:revision>
  <cp:lastPrinted>2024-08-09T08:13:36Z</cp:lastPrinted>
  <dcterms:created xsi:type="dcterms:W3CDTF">2024-08-09T06:57:27Z</dcterms:created>
  <dcterms:modified xsi:type="dcterms:W3CDTF">2024-08-27T13:46:14Z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0x0101005418F106D271A44E81171D3A3236A0BA</vt:lpwstr>
  </property>
  <property fmtid="{D5CDD505-2E9C-101B-9397-08002B2CF9AE}" pid="3" name="Order">
    <vt:r8>2853800</vt:r8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  <property fmtid="{D5CDD505-2E9C-101B-9397-08002B2CF9AE}" pid="6" name="TaxCatchAll">
    <vt:lpwstr/>
  </property>
  <property fmtid="{D5CDD505-2E9C-101B-9397-08002B2CF9AE}" pid="7" name="Status Unterschrift">
    <vt:lpwstr/>
  </property>
</Properties>
</file>