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8" r:id="rId3"/>
  </p:sldMasterIdLst>
  <p:notesMasterIdLst>
    <p:notesMasterId r:id="rId5"/>
  </p:notesMasterIdLst>
  <p:sldIdLst>
    <p:sldId id="258" r:id="rId4"/>
  </p:sldIdLst>
  <p:sldSz cx="28440063" cy="42803763"/>
  <p:notesSz cx="6805613" cy="99441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1" userDrawn="1">
          <p15:clr>
            <a:srgbClr val="A4A3A4"/>
          </p15:clr>
        </p15:guide>
        <p15:guide id="2" pos="895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37"/>
    <a:srgbClr val="ACBB00"/>
    <a:srgbClr val="B9E3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howGuides="1">
      <p:cViewPr varScale="1">
        <p:scale>
          <a:sx n="21" d="100"/>
          <a:sy n="21" d="100"/>
        </p:scale>
        <p:origin x="2712" y="54"/>
      </p:cViewPr>
      <p:guideLst>
        <p:guide orient="horz" pos="13481"/>
        <p:guide pos="895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00" cy="36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openxmlformats.org/officeDocument/2006/relationships/customXml" Target="../customXml/item3.xml"/><Relationship Id="rId4" Type="http://schemas.openxmlformats.org/officeDocument/2006/relationships/slide" Target="slides/slide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05" cy="496819"/>
          </a:xfrm>
          <a:prstGeom prst="rect">
            <a:avLst/>
          </a:prstGeom>
        </p:spPr>
        <p:txBody>
          <a:bodyPr vert="horz" lIns="91547" tIns="45775" rIns="91547" bIns="4577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4588" y="1"/>
            <a:ext cx="2949505" cy="496819"/>
          </a:xfrm>
          <a:prstGeom prst="rect">
            <a:avLst/>
          </a:prstGeom>
        </p:spPr>
        <p:txBody>
          <a:bodyPr vert="horz" lIns="91547" tIns="45775" rIns="91547" bIns="4577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C419375-9FDD-478A-A159-B5DA87FEB26E}" type="datetimeFigureOut">
              <a:rPr lang="de-CH"/>
              <a:pPr>
                <a:defRPr/>
              </a:pPr>
              <a:t>27.08.2024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163763" y="744538"/>
            <a:ext cx="2478087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47" tIns="45775" rIns="91547" bIns="45775" rtlCol="0" anchor="ctr"/>
          <a:lstStyle/>
          <a:p>
            <a:pPr lvl="0"/>
            <a:endParaRPr lang="de-CH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953" y="4722870"/>
            <a:ext cx="5445707" cy="4476001"/>
          </a:xfrm>
          <a:prstGeom prst="rect">
            <a:avLst/>
          </a:prstGeom>
        </p:spPr>
        <p:txBody>
          <a:bodyPr vert="horz" lIns="91547" tIns="45775" rIns="91547" bIns="45775" rtlCol="0"/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45738"/>
            <a:ext cx="2949505" cy="496819"/>
          </a:xfrm>
          <a:prstGeom prst="rect">
            <a:avLst/>
          </a:prstGeom>
        </p:spPr>
        <p:txBody>
          <a:bodyPr vert="horz" lIns="91547" tIns="45775" rIns="91547" bIns="4577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4588" y="9445738"/>
            <a:ext cx="2949505" cy="496819"/>
          </a:xfrm>
          <a:prstGeom prst="rect">
            <a:avLst/>
          </a:prstGeom>
        </p:spPr>
        <p:txBody>
          <a:bodyPr vert="horz" lIns="91547" tIns="45775" rIns="91547" bIns="45775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D0AE9BB-6951-4C8A-88EC-62B640E21242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173538" rtl="0" fontAlgn="base">
      <a:spcBef>
        <a:spcPct val="30000"/>
      </a:spcBef>
      <a:spcAft>
        <a:spcPct val="0"/>
      </a:spcAft>
      <a:defRPr sz="5400" kern="1200">
        <a:solidFill>
          <a:schemeClr val="tx1"/>
        </a:solidFill>
        <a:latin typeface="+mn-lt"/>
        <a:ea typeface="+mn-ea"/>
        <a:cs typeface="+mn-cs"/>
      </a:defRPr>
    </a:lvl1pPr>
    <a:lvl2pPr marL="2085975" algn="l" defTabSz="4173538" rtl="0" fontAlgn="base">
      <a:spcBef>
        <a:spcPct val="30000"/>
      </a:spcBef>
      <a:spcAft>
        <a:spcPct val="0"/>
      </a:spcAft>
      <a:defRPr sz="5400" kern="1200">
        <a:solidFill>
          <a:schemeClr val="tx1"/>
        </a:solidFill>
        <a:latin typeface="+mn-lt"/>
        <a:ea typeface="+mn-ea"/>
        <a:cs typeface="+mn-cs"/>
      </a:defRPr>
    </a:lvl2pPr>
    <a:lvl3pPr marL="4173538" algn="l" defTabSz="4173538" rtl="0" fontAlgn="base">
      <a:spcBef>
        <a:spcPct val="30000"/>
      </a:spcBef>
      <a:spcAft>
        <a:spcPct val="0"/>
      </a:spcAft>
      <a:defRPr sz="5400" kern="1200">
        <a:solidFill>
          <a:schemeClr val="tx1"/>
        </a:solidFill>
        <a:latin typeface="+mn-lt"/>
        <a:ea typeface="+mn-ea"/>
        <a:cs typeface="+mn-cs"/>
      </a:defRPr>
    </a:lvl3pPr>
    <a:lvl4pPr marL="6261100" algn="l" defTabSz="4173538" rtl="0" fontAlgn="base">
      <a:spcBef>
        <a:spcPct val="30000"/>
      </a:spcBef>
      <a:spcAft>
        <a:spcPct val="0"/>
      </a:spcAft>
      <a:defRPr sz="5400" kern="1200">
        <a:solidFill>
          <a:schemeClr val="tx1"/>
        </a:solidFill>
        <a:latin typeface="+mn-lt"/>
        <a:ea typeface="+mn-ea"/>
        <a:cs typeface="+mn-cs"/>
      </a:defRPr>
    </a:lvl4pPr>
    <a:lvl5pPr marL="8348663" algn="l" defTabSz="4173538" rtl="0" fontAlgn="base">
      <a:spcBef>
        <a:spcPct val="30000"/>
      </a:spcBef>
      <a:spcAft>
        <a:spcPct val="0"/>
      </a:spcAft>
      <a:defRPr sz="5400" kern="1200">
        <a:solidFill>
          <a:schemeClr val="tx1"/>
        </a:solidFill>
        <a:latin typeface="+mn-lt"/>
        <a:ea typeface="+mn-ea"/>
        <a:cs typeface="+mn-cs"/>
      </a:defRPr>
    </a:lvl5pPr>
    <a:lvl6pPr marL="10436284" algn="l" defTabSz="4174516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6pPr>
    <a:lvl7pPr marL="12523545" algn="l" defTabSz="4174516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7pPr>
    <a:lvl8pPr marL="14610801" algn="l" defTabSz="4174516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8pPr>
    <a:lvl9pPr marL="16698057" algn="l" defTabSz="4174516" rtl="0" eaLnBrk="1" latinLnBrk="0" hangingPunct="1">
      <a:defRPr sz="548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2163763" y="744538"/>
            <a:ext cx="2478087" cy="3729037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4033417" fontAlgn="auto">
              <a:spcBef>
                <a:spcPts val="0"/>
              </a:spcBef>
              <a:spcAft>
                <a:spcPts val="0"/>
              </a:spcAft>
              <a:defRPr/>
            </a:pPr>
            <a:endParaRPr lang="de-CH" sz="5300" dirty="0"/>
          </a:p>
        </p:txBody>
      </p:sp>
      <p:sp>
        <p:nvSpPr>
          <p:cNvPr id="9220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17838" indent="-276092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04367" indent="-22087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46113" indent="-22087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1987860" indent="-22087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429607" indent="-220873" defTabSz="44174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871353" indent="-220873" defTabSz="44174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313100" indent="-220873" defTabSz="44174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754846" indent="-220873" defTabSz="441747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3532746-69DB-447D-8B0A-10B20D49A1A2}" type="slidenum">
              <a:rPr lang="de-CH" altLang="de-DE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de-CH" alt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33005" y="7005157"/>
            <a:ext cx="24174054" cy="14902051"/>
          </a:xfrm>
        </p:spPr>
        <p:txBody>
          <a:bodyPr anchor="b"/>
          <a:lstStyle>
            <a:lvl1pPr algn="ctr">
              <a:defRPr sz="1866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55008" y="22481888"/>
            <a:ext cx="21330047" cy="10334331"/>
          </a:xfrm>
        </p:spPr>
        <p:txBody>
          <a:bodyPr/>
          <a:lstStyle>
            <a:lvl1pPr marL="0" indent="0" algn="ctr">
              <a:buNone/>
              <a:defRPr sz="7464"/>
            </a:lvl1pPr>
            <a:lvl2pPr marL="1422010" indent="0" algn="ctr">
              <a:buNone/>
              <a:defRPr sz="6221"/>
            </a:lvl2pPr>
            <a:lvl3pPr marL="2844021" indent="0" algn="ctr">
              <a:buNone/>
              <a:defRPr sz="5599"/>
            </a:lvl3pPr>
            <a:lvl4pPr marL="4266031" indent="0" algn="ctr">
              <a:buNone/>
              <a:defRPr sz="4976"/>
            </a:lvl4pPr>
            <a:lvl5pPr marL="5688043" indent="0" algn="ctr">
              <a:buNone/>
              <a:defRPr sz="4976"/>
            </a:lvl5pPr>
            <a:lvl6pPr marL="7110053" indent="0" algn="ctr">
              <a:buNone/>
              <a:defRPr sz="4976"/>
            </a:lvl6pPr>
            <a:lvl7pPr marL="8532064" indent="0" algn="ctr">
              <a:buNone/>
              <a:defRPr sz="4976"/>
            </a:lvl7pPr>
            <a:lvl8pPr marL="9954074" indent="0" algn="ctr">
              <a:buNone/>
              <a:defRPr sz="4976"/>
            </a:lvl8pPr>
            <a:lvl9pPr marL="11376085" indent="0" algn="ctr">
              <a:buNone/>
              <a:defRPr sz="4976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58AD90-746B-452A-BBC4-648B34250D1C}" type="datetime4">
              <a:rPr lang="de-DE"/>
              <a:pPr>
                <a:defRPr/>
              </a:pPr>
              <a:t>27. August 2024</a:t>
            </a:fld>
            <a:endParaRPr lang="de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Name Mustermann</a:t>
            </a:r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7C673C46-B583-491E-AC20-3925BB388817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4082290646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8A57F8-7CD7-4CF0-B91F-25F54DDFFC78}" type="datetime4">
              <a:rPr lang="de-DE"/>
              <a:pPr>
                <a:defRPr/>
              </a:pPr>
              <a:t>27. August 2024</a:t>
            </a:fld>
            <a:endParaRPr lang="de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Name Mustermann</a:t>
            </a:r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29D83EB9-BEEB-48DE-BEF4-098E902A6547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08209625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352422" y="2278905"/>
            <a:ext cx="6132389" cy="36274211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5256" y="2278905"/>
            <a:ext cx="18041665" cy="36274211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800594-6141-46E2-9133-A43CE6047042}" type="datetime4">
              <a:rPr lang="de-DE"/>
              <a:pPr>
                <a:defRPr/>
              </a:pPr>
              <a:t>27. August 2024</a:t>
            </a:fld>
            <a:endParaRPr lang="de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Name Mustermann</a:t>
            </a:r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B8228DE6-5AFB-45BE-942F-73ED3F3531EA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39714076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28440063" cy="42803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Grafi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34995" y="3146426"/>
            <a:ext cx="5370073" cy="876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2464619" y="26207306"/>
            <a:ext cx="23513438" cy="8538471"/>
          </a:xfrm>
          <a:ln>
            <a:solidFill>
              <a:schemeClr val="bg1"/>
            </a:solidFill>
          </a:ln>
        </p:spPr>
        <p:txBody>
          <a:bodyPr lIns="198000" tIns="144000" rIns="198000" bIns="144000" anchor="b" anchorCtr="0">
            <a:noAutofit/>
          </a:bodyPr>
          <a:lstStyle>
            <a:lvl1pPr>
              <a:lnSpc>
                <a:spcPts val="13063"/>
              </a:lnSpc>
              <a:defRPr sz="11197" cap="all" baseline="0">
                <a:solidFill>
                  <a:schemeClr val="bg1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15884" y="42075834"/>
            <a:ext cx="26208310" cy="285354"/>
          </a:xfrm>
        </p:spPr>
        <p:txBody>
          <a:bodyPr/>
          <a:lstStyle>
            <a:lvl1pPr marL="0" indent="0" algn="ctr">
              <a:lnSpc>
                <a:spcPts val="3732"/>
              </a:lnSpc>
              <a:buNone/>
              <a:defRPr sz="3110">
                <a:solidFill>
                  <a:schemeClr val="tx1">
                    <a:tint val="75000"/>
                  </a:schemeClr>
                </a:solidFill>
              </a:defRPr>
            </a:lvl1pPr>
            <a:lvl2pPr marL="14219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439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265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687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109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5317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953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375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CH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3"/>
          </p:nvPr>
        </p:nvSpPr>
        <p:spPr>
          <a:xfrm>
            <a:off x="3135372" y="35105201"/>
            <a:ext cx="22394775" cy="2026864"/>
          </a:xfrm>
        </p:spPr>
        <p:txBody>
          <a:bodyPr/>
          <a:lstStyle>
            <a:lvl1pPr marL="0" indent="0">
              <a:lnSpc>
                <a:spcPct val="100000"/>
              </a:lnSpc>
              <a:spcAft>
                <a:spcPts val="0"/>
              </a:spcAft>
              <a:buNone/>
              <a:defRPr sz="4977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8" name="Datumsplatzhalter 6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771AAE-CD70-4A79-90A2-623A1C6D70A9}" type="datetime4">
              <a:rPr lang="de-DE"/>
              <a:pPr>
                <a:defRPr/>
              </a:pPr>
              <a:t>27. August 2024</a:t>
            </a:fld>
            <a:endParaRPr lang="de-CH" dirty="0"/>
          </a:p>
        </p:txBody>
      </p:sp>
      <p:sp>
        <p:nvSpPr>
          <p:cNvPr id="9" name="Fußzeilenplatzhalter 7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Name Mustermann</a:t>
            </a:r>
            <a:endParaRPr lang="de-CH" dirty="0"/>
          </a:p>
        </p:txBody>
      </p:sp>
      <p:sp>
        <p:nvSpPr>
          <p:cNvPr id="10" name="Foliennummernplatzhalter 8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C0BD2117-EEBB-436A-A4B5-FAD3FB78B375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6974110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 dirty="0"/>
          </a:p>
        </p:txBody>
      </p:sp>
      <p:sp>
        <p:nvSpPr>
          <p:cNvPr id="5" name="Inhaltsplatzhalter 4"/>
          <p:cNvSpPr>
            <a:spLocks noGrp="1"/>
          </p:cNvSpPr>
          <p:nvPr>
            <p:ph sz="quarter" idx="13"/>
          </p:nvPr>
        </p:nvSpPr>
        <p:spPr>
          <a:xfrm>
            <a:off x="1115884" y="6797078"/>
            <a:ext cx="26208310" cy="30784406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795AA7-8EEF-4F71-86D2-37C38ACDE7E5}" type="datetime4">
              <a:rPr lang="de-DE"/>
              <a:pPr>
                <a:defRPr/>
              </a:pPr>
              <a:t>27. August 2024</a:t>
            </a:fld>
            <a:endParaRPr lang="de-CH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Name Mustermann</a:t>
            </a:r>
            <a:endParaRPr lang="de-CH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6D9020FB-1BE9-4E4D-B414-09157605F7B1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0218739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9" name="Inhaltsplatzhalter 8"/>
          <p:cNvSpPr>
            <a:spLocks noGrp="1"/>
          </p:cNvSpPr>
          <p:nvPr>
            <p:ph sz="quarter" idx="13"/>
          </p:nvPr>
        </p:nvSpPr>
        <p:spPr>
          <a:xfrm>
            <a:off x="1115885" y="6797084"/>
            <a:ext cx="12654841" cy="30785020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10" name="Inhaltsplatzhalter 8"/>
          <p:cNvSpPr>
            <a:spLocks noGrp="1"/>
          </p:cNvSpPr>
          <p:nvPr>
            <p:ph sz="quarter" idx="14"/>
          </p:nvPr>
        </p:nvSpPr>
        <p:spPr>
          <a:xfrm>
            <a:off x="14617849" y="6797086"/>
            <a:ext cx="12654841" cy="30776893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C3242-FB48-4B47-9DAF-F25CD000AF45}" type="datetime4">
              <a:rPr lang="de-DE"/>
              <a:pPr>
                <a:defRPr/>
              </a:pPr>
              <a:t>27. August 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Name Mustermann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5BDDE-B027-471E-8DDD-D2E9E5EA911E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7533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CE7502-080F-4890-81A2-35403D4EFF0C}" type="datetime4">
              <a:rPr lang="de-DE"/>
              <a:pPr>
                <a:defRPr/>
              </a:pPr>
              <a:t>27. August 2024</a:t>
            </a:fld>
            <a:endParaRPr lang="de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Name Mustermann</a:t>
            </a:r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8AC80ED1-D3F0-49D6-8285-5E09DAAC9668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27121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0444" y="10671230"/>
            <a:ext cx="24529554" cy="17805173"/>
          </a:xfrm>
        </p:spPr>
        <p:txBody>
          <a:bodyPr anchor="b"/>
          <a:lstStyle>
            <a:lvl1pPr>
              <a:defRPr sz="1866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0444" y="28644846"/>
            <a:ext cx="24529554" cy="9363320"/>
          </a:xfrm>
        </p:spPr>
        <p:txBody>
          <a:bodyPr/>
          <a:lstStyle>
            <a:lvl1pPr marL="0" indent="0">
              <a:buNone/>
              <a:defRPr sz="7464">
                <a:solidFill>
                  <a:schemeClr val="tx1"/>
                </a:solidFill>
              </a:defRPr>
            </a:lvl1pPr>
            <a:lvl2pPr marL="1422010" indent="0">
              <a:buNone/>
              <a:defRPr sz="6221">
                <a:solidFill>
                  <a:schemeClr val="tx1">
                    <a:tint val="75000"/>
                  </a:schemeClr>
                </a:solidFill>
              </a:defRPr>
            </a:lvl2pPr>
            <a:lvl3pPr marL="2844021" indent="0">
              <a:buNone/>
              <a:defRPr sz="5599">
                <a:solidFill>
                  <a:schemeClr val="tx1">
                    <a:tint val="75000"/>
                  </a:schemeClr>
                </a:solidFill>
              </a:defRPr>
            </a:lvl3pPr>
            <a:lvl4pPr marL="4266031" indent="0">
              <a:buNone/>
              <a:defRPr sz="4976">
                <a:solidFill>
                  <a:schemeClr val="tx1">
                    <a:tint val="75000"/>
                  </a:schemeClr>
                </a:solidFill>
              </a:defRPr>
            </a:lvl4pPr>
            <a:lvl5pPr marL="5688043" indent="0">
              <a:buNone/>
              <a:defRPr sz="4976">
                <a:solidFill>
                  <a:schemeClr val="tx1">
                    <a:tint val="75000"/>
                  </a:schemeClr>
                </a:solidFill>
              </a:defRPr>
            </a:lvl5pPr>
            <a:lvl6pPr marL="7110053" indent="0">
              <a:buNone/>
              <a:defRPr sz="4976">
                <a:solidFill>
                  <a:schemeClr val="tx1">
                    <a:tint val="75000"/>
                  </a:schemeClr>
                </a:solidFill>
              </a:defRPr>
            </a:lvl6pPr>
            <a:lvl7pPr marL="8532064" indent="0">
              <a:buNone/>
              <a:defRPr sz="4976">
                <a:solidFill>
                  <a:schemeClr val="tx1">
                    <a:tint val="75000"/>
                  </a:schemeClr>
                </a:solidFill>
              </a:defRPr>
            </a:lvl7pPr>
            <a:lvl8pPr marL="9954074" indent="0">
              <a:buNone/>
              <a:defRPr sz="4976">
                <a:solidFill>
                  <a:schemeClr val="tx1">
                    <a:tint val="75000"/>
                  </a:schemeClr>
                </a:solidFill>
              </a:defRPr>
            </a:lvl8pPr>
            <a:lvl9pPr marL="11376085" indent="0">
              <a:buNone/>
              <a:defRPr sz="49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E598EE-29EF-47C3-8746-ACB31BB6EFAE}" type="datetime4">
              <a:rPr lang="de-DE"/>
              <a:pPr>
                <a:defRPr/>
              </a:pPr>
              <a:t>27. August 2024</a:t>
            </a:fld>
            <a:endParaRPr lang="de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Name Mustermann</a:t>
            </a:r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F957C6C4-E462-47A0-8EF6-8A1D6695F84F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494281263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55255" y="11394520"/>
            <a:ext cx="12087027" cy="2715859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397781" y="11394520"/>
            <a:ext cx="12087027" cy="27158594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592458-38B0-46CF-BCDE-6EA67CFCDA82}" type="datetime4">
              <a:rPr lang="de-DE"/>
              <a:pPr>
                <a:defRPr/>
              </a:pPr>
              <a:t>27. August 2024</a:t>
            </a:fld>
            <a:endParaRPr lang="de-C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Name Mustermann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F4FB8-0601-4416-8351-A0C7382DCC45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48610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8959" y="2278913"/>
            <a:ext cx="24529554" cy="8273416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8962" y="10492871"/>
            <a:ext cx="12031478" cy="5142393"/>
          </a:xfrm>
        </p:spPr>
        <p:txBody>
          <a:bodyPr anchor="b"/>
          <a:lstStyle>
            <a:lvl1pPr marL="0" indent="0">
              <a:buNone/>
              <a:defRPr sz="7464" b="1"/>
            </a:lvl1pPr>
            <a:lvl2pPr marL="1422010" indent="0">
              <a:buNone/>
              <a:defRPr sz="6221" b="1"/>
            </a:lvl2pPr>
            <a:lvl3pPr marL="2844021" indent="0">
              <a:buNone/>
              <a:defRPr sz="5599" b="1"/>
            </a:lvl3pPr>
            <a:lvl4pPr marL="4266031" indent="0">
              <a:buNone/>
              <a:defRPr sz="4976" b="1"/>
            </a:lvl4pPr>
            <a:lvl5pPr marL="5688043" indent="0">
              <a:buNone/>
              <a:defRPr sz="4976" b="1"/>
            </a:lvl5pPr>
            <a:lvl6pPr marL="7110053" indent="0">
              <a:buNone/>
              <a:defRPr sz="4976" b="1"/>
            </a:lvl6pPr>
            <a:lvl7pPr marL="8532064" indent="0">
              <a:buNone/>
              <a:defRPr sz="4976" b="1"/>
            </a:lvl7pPr>
            <a:lvl8pPr marL="9954074" indent="0">
              <a:buNone/>
              <a:defRPr sz="4976" b="1"/>
            </a:lvl8pPr>
            <a:lvl9pPr marL="11376085" indent="0">
              <a:buNone/>
              <a:defRPr sz="4976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58962" y="15635265"/>
            <a:ext cx="12031478" cy="2299711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397784" y="10492871"/>
            <a:ext cx="12090731" cy="5142393"/>
          </a:xfrm>
        </p:spPr>
        <p:txBody>
          <a:bodyPr anchor="b"/>
          <a:lstStyle>
            <a:lvl1pPr marL="0" indent="0">
              <a:buNone/>
              <a:defRPr sz="7464" b="1"/>
            </a:lvl1pPr>
            <a:lvl2pPr marL="1422010" indent="0">
              <a:buNone/>
              <a:defRPr sz="6221" b="1"/>
            </a:lvl2pPr>
            <a:lvl3pPr marL="2844021" indent="0">
              <a:buNone/>
              <a:defRPr sz="5599" b="1"/>
            </a:lvl3pPr>
            <a:lvl4pPr marL="4266031" indent="0">
              <a:buNone/>
              <a:defRPr sz="4976" b="1"/>
            </a:lvl4pPr>
            <a:lvl5pPr marL="5688043" indent="0">
              <a:buNone/>
              <a:defRPr sz="4976" b="1"/>
            </a:lvl5pPr>
            <a:lvl6pPr marL="7110053" indent="0">
              <a:buNone/>
              <a:defRPr sz="4976" b="1"/>
            </a:lvl6pPr>
            <a:lvl7pPr marL="8532064" indent="0">
              <a:buNone/>
              <a:defRPr sz="4976" b="1"/>
            </a:lvl7pPr>
            <a:lvl8pPr marL="9954074" indent="0">
              <a:buNone/>
              <a:defRPr sz="4976" b="1"/>
            </a:lvl8pPr>
            <a:lvl9pPr marL="11376085" indent="0">
              <a:buNone/>
              <a:defRPr sz="4976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397784" y="15635265"/>
            <a:ext cx="12090731" cy="22997117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C8F5A-E7DD-4414-B4D8-486BE9CF1317}" type="datetime4">
              <a:rPr lang="de-DE"/>
              <a:pPr>
                <a:defRPr/>
              </a:pPr>
              <a:t>27. August 2024</a:t>
            </a:fld>
            <a:endParaRPr lang="de-CH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Name Mustermann</a:t>
            </a:r>
            <a:endParaRPr lang="de-CH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FF186424-F05A-4F3F-8F65-340CF219F6DA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468751600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3AFB30-D557-4490-A63D-8DE95C729914}" type="datetime4">
              <a:rPr lang="de-DE"/>
              <a:pPr>
                <a:defRPr/>
              </a:pPr>
              <a:t>27. August 2024</a:t>
            </a:fld>
            <a:endParaRPr lang="de-C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Name Mustermann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41AB9-DF7C-4B48-9EBA-8E78846933AB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71303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F99C5-971A-4888-B774-BBA47AC7449C}" type="datetime4">
              <a:rPr lang="de-DE"/>
              <a:pPr>
                <a:defRPr/>
              </a:pPr>
              <a:t>27. August 2024</a:t>
            </a:fld>
            <a:endParaRPr lang="de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Name Mustermann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A599EB-23ED-486F-BACF-6DF247257388}" type="slidenum">
              <a:rPr lang="de-CH"/>
              <a:pPr>
                <a:defRPr/>
              </a:pPr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084199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8959" y="2853585"/>
            <a:ext cx="9172660" cy="9987545"/>
          </a:xfrm>
        </p:spPr>
        <p:txBody>
          <a:bodyPr anchor="b"/>
          <a:lstStyle>
            <a:lvl1pPr>
              <a:defRPr sz="9953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90732" y="6162960"/>
            <a:ext cx="14397782" cy="30418415"/>
          </a:xfrm>
        </p:spPr>
        <p:txBody>
          <a:bodyPr/>
          <a:lstStyle>
            <a:lvl1pPr>
              <a:defRPr sz="9953"/>
            </a:lvl1pPr>
            <a:lvl2pPr>
              <a:defRPr sz="8709"/>
            </a:lvl2pPr>
            <a:lvl3pPr>
              <a:defRPr sz="7464"/>
            </a:lvl3pPr>
            <a:lvl4pPr>
              <a:defRPr sz="6221"/>
            </a:lvl4pPr>
            <a:lvl5pPr>
              <a:defRPr sz="6221"/>
            </a:lvl5pPr>
            <a:lvl6pPr>
              <a:defRPr sz="6221"/>
            </a:lvl6pPr>
            <a:lvl7pPr>
              <a:defRPr sz="6221"/>
            </a:lvl7pPr>
            <a:lvl8pPr>
              <a:defRPr sz="6221"/>
            </a:lvl8pPr>
            <a:lvl9pPr>
              <a:defRPr sz="6221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58959" y="12841129"/>
            <a:ext cx="9172660" cy="23789780"/>
          </a:xfrm>
        </p:spPr>
        <p:txBody>
          <a:bodyPr/>
          <a:lstStyle>
            <a:lvl1pPr marL="0" indent="0">
              <a:buNone/>
              <a:defRPr sz="4976"/>
            </a:lvl1pPr>
            <a:lvl2pPr marL="1422010" indent="0">
              <a:buNone/>
              <a:defRPr sz="4354"/>
            </a:lvl2pPr>
            <a:lvl3pPr marL="2844021" indent="0">
              <a:buNone/>
              <a:defRPr sz="3732"/>
            </a:lvl3pPr>
            <a:lvl4pPr marL="4266031" indent="0">
              <a:buNone/>
              <a:defRPr sz="3110"/>
            </a:lvl4pPr>
            <a:lvl5pPr marL="5688043" indent="0">
              <a:buNone/>
              <a:defRPr sz="3110"/>
            </a:lvl5pPr>
            <a:lvl6pPr marL="7110053" indent="0">
              <a:buNone/>
              <a:defRPr sz="3110"/>
            </a:lvl6pPr>
            <a:lvl7pPr marL="8532064" indent="0">
              <a:buNone/>
              <a:defRPr sz="3110"/>
            </a:lvl7pPr>
            <a:lvl8pPr marL="9954074" indent="0">
              <a:buNone/>
              <a:defRPr sz="3110"/>
            </a:lvl8pPr>
            <a:lvl9pPr marL="11376085" indent="0">
              <a:buNone/>
              <a:defRPr sz="311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13D227-B24E-417C-A897-E97F4C39E7ED}" type="datetime4">
              <a:rPr lang="de-DE"/>
              <a:pPr>
                <a:defRPr/>
              </a:pPr>
              <a:t>27. August 2024</a:t>
            </a:fld>
            <a:endParaRPr lang="de-CH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Name Mustermann</a:t>
            </a:r>
            <a:endParaRPr lang="de-CH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A6E94874-08A4-4A94-A977-8F0E5DBB3361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1588494947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8959" y="2853585"/>
            <a:ext cx="9172660" cy="9987545"/>
          </a:xfrm>
        </p:spPr>
        <p:txBody>
          <a:bodyPr anchor="b"/>
          <a:lstStyle>
            <a:lvl1pPr>
              <a:defRPr sz="9953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090732" y="6162960"/>
            <a:ext cx="14397782" cy="30418415"/>
          </a:xfrm>
        </p:spPr>
        <p:txBody>
          <a:bodyPr anchor="t"/>
          <a:lstStyle>
            <a:lvl1pPr marL="0" indent="0">
              <a:buNone/>
              <a:defRPr sz="9953"/>
            </a:lvl1pPr>
            <a:lvl2pPr marL="1422010" indent="0">
              <a:buNone/>
              <a:defRPr sz="8709"/>
            </a:lvl2pPr>
            <a:lvl3pPr marL="2844021" indent="0">
              <a:buNone/>
              <a:defRPr sz="7464"/>
            </a:lvl3pPr>
            <a:lvl4pPr marL="4266031" indent="0">
              <a:buNone/>
              <a:defRPr sz="6221"/>
            </a:lvl4pPr>
            <a:lvl5pPr marL="5688043" indent="0">
              <a:buNone/>
              <a:defRPr sz="6221"/>
            </a:lvl5pPr>
            <a:lvl6pPr marL="7110053" indent="0">
              <a:buNone/>
              <a:defRPr sz="6221"/>
            </a:lvl6pPr>
            <a:lvl7pPr marL="8532064" indent="0">
              <a:buNone/>
              <a:defRPr sz="6221"/>
            </a:lvl7pPr>
            <a:lvl8pPr marL="9954074" indent="0">
              <a:buNone/>
              <a:defRPr sz="6221"/>
            </a:lvl8pPr>
            <a:lvl9pPr marL="11376085" indent="0">
              <a:buNone/>
              <a:defRPr sz="6221"/>
            </a:lvl9pPr>
          </a:lstStyle>
          <a:p>
            <a:pPr lvl="0"/>
            <a:r>
              <a:rPr lang="de-DE" noProof="0"/>
              <a:t>Bild durch Klicken auf Symbol hinzufügen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58959" y="12841129"/>
            <a:ext cx="9172660" cy="23789780"/>
          </a:xfrm>
        </p:spPr>
        <p:txBody>
          <a:bodyPr/>
          <a:lstStyle>
            <a:lvl1pPr marL="0" indent="0">
              <a:buNone/>
              <a:defRPr sz="4976"/>
            </a:lvl1pPr>
            <a:lvl2pPr marL="1422010" indent="0">
              <a:buNone/>
              <a:defRPr sz="4354"/>
            </a:lvl2pPr>
            <a:lvl3pPr marL="2844021" indent="0">
              <a:buNone/>
              <a:defRPr sz="3732"/>
            </a:lvl3pPr>
            <a:lvl4pPr marL="4266031" indent="0">
              <a:buNone/>
              <a:defRPr sz="3110"/>
            </a:lvl4pPr>
            <a:lvl5pPr marL="5688043" indent="0">
              <a:buNone/>
              <a:defRPr sz="3110"/>
            </a:lvl5pPr>
            <a:lvl6pPr marL="7110053" indent="0">
              <a:buNone/>
              <a:defRPr sz="3110"/>
            </a:lvl6pPr>
            <a:lvl7pPr marL="8532064" indent="0">
              <a:buNone/>
              <a:defRPr sz="3110"/>
            </a:lvl7pPr>
            <a:lvl8pPr marL="9954074" indent="0">
              <a:buNone/>
              <a:defRPr sz="3110"/>
            </a:lvl8pPr>
            <a:lvl9pPr marL="11376085" indent="0">
              <a:buNone/>
              <a:defRPr sz="311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4013A1-68EF-41E1-AF77-6CB4366F5804}" type="datetime4">
              <a:rPr lang="de-DE"/>
              <a:pPr>
                <a:defRPr/>
              </a:pPr>
              <a:t>27. August 2024</a:t>
            </a:fld>
            <a:endParaRPr lang="de-CH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Name Mustermann</a:t>
            </a:r>
            <a:endParaRPr lang="de-CH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CH"/>
              <a:t>Seite </a:t>
            </a:r>
            <a:fld id="{5D5D59D3-13F3-4772-9970-6CBD4C3338C7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2142783736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55059" y="2279650"/>
            <a:ext cx="24529945" cy="82724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55059" y="11395076"/>
            <a:ext cx="24529945" cy="2715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55059" y="39673213"/>
            <a:ext cx="6399051" cy="2278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3732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CCAC410-9D6F-4CC6-9FF1-F9BCB479BE7D}" type="datetime4">
              <a:rPr lang="de-DE"/>
              <a:pPr>
                <a:defRPr/>
              </a:pPr>
              <a:t>27. August 2024</a:t>
            </a:fld>
            <a:endParaRPr lang="de-C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420371" y="39673213"/>
            <a:ext cx="9599322" cy="2278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3732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CH"/>
              <a:t>Name Mustermann</a:t>
            </a:r>
            <a:endParaRPr lang="de-C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085953" y="39673213"/>
            <a:ext cx="6399051" cy="22780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3732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de-CH"/>
              <a:t>Seite </a:t>
            </a:r>
            <a:fld id="{E640DAE3-C63A-47BE-81F4-208123C7D420}" type="slidenum">
              <a:rPr lang="de-CH"/>
              <a:pPr>
                <a:defRPr/>
              </a:pPr>
              <a:t>‹Nr.›</a:t>
            </a:fld>
            <a:endParaRPr lang="de-C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94" r:id="rId4"/>
    <p:sldLayoutId id="2147483688" r:id="rId5"/>
    <p:sldLayoutId id="2147483695" r:id="rId6"/>
    <p:sldLayoutId id="2147483696" r:id="rId7"/>
    <p:sldLayoutId id="2147483689" r:id="rId8"/>
    <p:sldLayoutId id="2147483690" r:id="rId9"/>
    <p:sldLayoutId id="2147483691" r:id="rId10"/>
    <p:sldLayoutId id="2147483692" r:id="rId11"/>
    <p:sldLayoutId id="2147483697" r:id="rId12"/>
    <p:sldLayoutId id="2147483693" r:id="rId13"/>
    <p:sldLayoutId id="2147483698" r:id="rId14"/>
  </p:sldLayoutIdLst>
  <p:hf hdr="0"/>
  <p:txStyles>
    <p:titleStyle>
      <a:lvl1pPr algn="l" defTabSz="2843905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3621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2843905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3621">
          <a:solidFill>
            <a:schemeClr val="tx1"/>
          </a:solidFill>
          <a:latin typeface="Calibri Light" panose="020F0302020204030204" pitchFamily="34" charset="0"/>
        </a:defRPr>
      </a:lvl2pPr>
      <a:lvl3pPr algn="l" defTabSz="2843905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3621">
          <a:solidFill>
            <a:schemeClr val="tx1"/>
          </a:solidFill>
          <a:latin typeface="Calibri Light" panose="020F0302020204030204" pitchFamily="34" charset="0"/>
        </a:defRPr>
      </a:lvl3pPr>
      <a:lvl4pPr algn="l" defTabSz="2843905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3621">
          <a:solidFill>
            <a:schemeClr val="tx1"/>
          </a:solidFill>
          <a:latin typeface="Calibri Light" panose="020F0302020204030204" pitchFamily="34" charset="0"/>
        </a:defRPr>
      </a:lvl4pPr>
      <a:lvl5pPr algn="l" defTabSz="2843905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3621">
          <a:solidFill>
            <a:schemeClr val="tx1"/>
          </a:solidFill>
          <a:latin typeface="Calibri Light" panose="020F0302020204030204" pitchFamily="34" charset="0"/>
        </a:defRPr>
      </a:lvl5pPr>
      <a:lvl6pPr marL="429494" algn="l" defTabSz="2843905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3621">
          <a:solidFill>
            <a:schemeClr val="tx1"/>
          </a:solidFill>
          <a:latin typeface="Calibri Light" panose="020F0302020204030204" pitchFamily="34" charset="0"/>
        </a:defRPr>
      </a:lvl6pPr>
      <a:lvl7pPr marL="858987" algn="l" defTabSz="2843905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3621">
          <a:solidFill>
            <a:schemeClr val="tx1"/>
          </a:solidFill>
          <a:latin typeface="Calibri Light" panose="020F0302020204030204" pitchFamily="34" charset="0"/>
        </a:defRPr>
      </a:lvl7pPr>
      <a:lvl8pPr marL="1288481" algn="l" defTabSz="2843905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3621">
          <a:solidFill>
            <a:schemeClr val="tx1"/>
          </a:solidFill>
          <a:latin typeface="Calibri Light" panose="020F0302020204030204" pitchFamily="34" charset="0"/>
        </a:defRPr>
      </a:lvl8pPr>
      <a:lvl9pPr marL="1717975" algn="l" defTabSz="2843905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3621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709858" indent="-709858" algn="l" defTabSz="2843905" rtl="0" eaLnBrk="1" fontAlgn="base" hangingPunct="1">
        <a:lnSpc>
          <a:spcPct val="90000"/>
        </a:lnSpc>
        <a:spcBef>
          <a:spcPts val="3112"/>
        </a:spcBef>
        <a:spcAft>
          <a:spcPct val="0"/>
        </a:spcAft>
        <a:buFont typeface="Arial" panose="020B0604020202020204" pitchFamily="34" charset="0"/>
        <a:buChar char="•"/>
        <a:defRPr sz="8642" kern="1200">
          <a:solidFill>
            <a:schemeClr val="tx1"/>
          </a:solidFill>
          <a:latin typeface="+mn-lt"/>
          <a:ea typeface="+mn-ea"/>
          <a:cs typeface="+mn-cs"/>
        </a:defRPr>
      </a:lvl1pPr>
      <a:lvl2pPr marL="2132555" indent="-709858" algn="l" defTabSz="2843905" rtl="0" eaLnBrk="1" fontAlgn="base" hangingPunct="1">
        <a:lnSpc>
          <a:spcPct val="90000"/>
        </a:lnSpc>
        <a:spcBef>
          <a:spcPts val="1550"/>
        </a:spcBef>
        <a:spcAft>
          <a:spcPct val="0"/>
        </a:spcAft>
        <a:buFont typeface="Arial" panose="020B0604020202020204" pitchFamily="34" charset="0"/>
        <a:buChar char="•"/>
        <a:defRPr sz="7421" kern="1200">
          <a:solidFill>
            <a:schemeClr val="tx1"/>
          </a:solidFill>
          <a:latin typeface="+mn-lt"/>
          <a:ea typeface="+mn-ea"/>
          <a:cs typeface="+mn-cs"/>
        </a:defRPr>
      </a:lvl2pPr>
      <a:lvl3pPr marL="3553762" indent="-709858" algn="l" defTabSz="2843905" rtl="0" eaLnBrk="1" fontAlgn="base" hangingPunct="1">
        <a:lnSpc>
          <a:spcPct val="90000"/>
        </a:lnSpc>
        <a:spcBef>
          <a:spcPts val="1550"/>
        </a:spcBef>
        <a:spcAft>
          <a:spcPct val="0"/>
        </a:spcAft>
        <a:buFont typeface="Arial" panose="020B0604020202020204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976460" indent="-709858" algn="l" defTabSz="2843905" rtl="0" eaLnBrk="1" fontAlgn="base" hangingPunct="1">
        <a:lnSpc>
          <a:spcPct val="90000"/>
        </a:lnSpc>
        <a:spcBef>
          <a:spcPts val="1550"/>
        </a:spcBef>
        <a:spcAft>
          <a:spcPct val="0"/>
        </a:spcAft>
        <a:buFont typeface="Arial" panose="020B0604020202020204" pitchFamily="34" charset="0"/>
        <a:buChar char="•"/>
        <a:defRPr sz="5542" kern="1200">
          <a:solidFill>
            <a:schemeClr val="tx1"/>
          </a:solidFill>
          <a:latin typeface="+mn-lt"/>
          <a:ea typeface="+mn-ea"/>
          <a:cs typeface="+mn-cs"/>
        </a:defRPr>
      </a:lvl4pPr>
      <a:lvl5pPr marL="6397666" indent="-709858" algn="l" defTabSz="2843905" rtl="0" eaLnBrk="1" fontAlgn="base" hangingPunct="1">
        <a:lnSpc>
          <a:spcPct val="90000"/>
        </a:lnSpc>
        <a:spcBef>
          <a:spcPts val="1550"/>
        </a:spcBef>
        <a:spcAft>
          <a:spcPct val="0"/>
        </a:spcAft>
        <a:buFont typeface="Arial" panose="020B0604020202020204" pitchFamily="34" charset="0"/>
        <a:buChar char="•"/>
        <a:defRPr sz="5542" kern="1200">
          <a:solidFill>
            <a:schemeClr val="tx1"/>
          </a:solidFill>
          <a:latin typeface="+mn-lt"/>
          <a:ea typeface="+mn-ea"/>
          <a:cs typeface="+mn-cs"/>
        </a:defRPr>
      </a:lvl5pPr>
      <a:lvl6pPr marL="7821058" indent="-711006" algn="l" defTabSz="2844021" rtl="0" eaLnBrk="1" latinLnBrk="0" hangingPunct="1">
        <a:lnSpc>
          <a:spcPct val="90000"/>
        </a:lnSpc>
        <a:spcBef>
          <a:spcPts val="1555"/>
        </a:spcBef>
        <a:buFont typeface="Arial" panose="020B0604020202020204" pitchFamily="34" charset="0"/>
        <a:buChar char="•"/>
        <a:defRPr sz="5599" kern="1200">
          <a:solidFill>
            <a:schemeClr val="tx1"/>
          </a:solidFill>
          <a:latin typeface="+mn-lt"/>
          <a:ea typeface="+mn-ea"/>
          <a:cs typeface="+mn-cs"/>
        </a:defRPr>
      </a:lvl6pPr>
      <a:lvl7pPr marL="9243069" indent="-711006" algn="l" defTabSz="2844021" rtl="0" eaLnBrk="1" latinLnBrk="0" hangingPunct="1">
        <a:lnSpc>
          <a:spcPct val="90000"/>
        </a:lnSpc>
        <a:spcBef>
          <a:spcPts val="1555"/>
        </a:spcBef>
        <a:buFont typeface="Arial" panose="020B0604020202020204" pitchFamily="34" charset="0"/>
        <a:buChar char="•"/>
        <a:defRPr sz="5599" kern="1200">
          <a:solidFill>
            <a:schemeClr val="tx1"/>
          </a:solidFill>
          <a:latin typeface="+mn-lt"/>
          <a:ea typeface="+mn-ea"/>
          <a:cs typeface="+mn-cs"/>
        </a:defRPr>
      </a:lvl7pPr>
      <a:lvl8pPr marL="10665080" indent="-711006" algn="l" defTabSz="2844021" rtl="0" eaLnBrk="1" latinLnBrk="0" hangingPunct="1">
        <a:lnSpc>
          <a:spcPct val="90000"/>
        </a:lnSpc>
        <a:spcBef>
          <a:spcPts val="1555"/>
        </a:spcBef>
        <a:buFont typeface="Arial" panose="020B0604020202020204" pitchFamily="34" charset="0"/>
        <a:buChar char="•"/>
        <a:defRPr sz="5599" kern="1200">
          <a:solidFill>
            <a:schemeClr val="tx1"/>
          </a:solidFill>
          <a:latin typeface="+mn-lt"/>
          <a:ea typeface="+mn-ea"/>
          <a:cs typeface="+mn-cs"/>
        </a:defRPr>
      </a:lvl8pPr>
      <a:lvl9pPr marL="12087091" indent="-711006" algn="l" defTabSz="2844021" rtl="0" eaLnBrk="1" latinLnBrk="0" hangingPunct="1">
        <a:lnSpc>
          <a:spcPct val="90000"/>
        </a:lnSpc>
        <a:spcBef>
          <a:spcPts val="1555"/>
        </a:spcBef>
        <a:buFont typeface="Arial" panose="020B0604020202020204" pitchFamily="34" charset="0"/>
        <a:buChar char="•"/>
        <a:defRPr sz="5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44021" rtl="0" eaLnBrk="1" latinLnBrk="0" hangingPunct="1"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1422010" algn="l" defTabSz="2844021" rtl="0" eaLnBrk="1" latinLnBrk="0" hangingPunct="1">
        <a:defRPr sz="5599" kern="1200">
          <a:solidFill>
            <a:schemeClr val="tx1"/>
          </a:solidFill>
          <a:latin typeface="+mn-lt"/>
          <a:ea typeface="+mn-ea"/>
          <a:cs typeface="+mn-cs"/>
        </a:defRPr>
      </a:lvl2pPr>
      <a:lvl3pPr marL="2844021" algn="l" defTabSz="2844021" rtl="0" eaLnBrk="1" latinLnBrk="0" hangingPunct="1">
        <a:defRPr sz="5599" kern="1200">
          <a:solidFill>
            <a:schemeClr val="tx1"/>
          </a:solidFill>
          <a:latin typeface="+mn-lt"/>
          <a:ea typeface="+mn-ea"/>
          <a:cs typeface="+mn-cs"/>
        </a:defRPr>
      </a:lvl3pPr>
      <a:lvl4pPr marL="4266031" algn="l" defTabSz="2844021" rtl="0" eaLnBrk="1" latinLnBrk="0" hangingPunct="1">
        <a:defRPr sz="5599" kern="1200">
          <a:solidFill>
            <a:schemeClr val="tx1"/>
          </a:solidFill>
          <a:latin typeface="+mn-lt"/>
          <a:ea typeface="+mn-ea"/>
          <a:cs typeface="+mn-cs"/>
        </a:defRPr>
      </a:lvl4pPr>
      <a:lvl5pPr marL="5688043" algn="l" defTabSz="2844021" rtl="0" eaLnBrk="1" latinLnBrk="0" hangingPunct="1">
        <a:defRPr sz="5599" kern="1200">
          <a:solidFill>
            <a:schemeClr val="tx1"/>
          </a:solidFill>
          <a:latin typeface="+mn-lt"/>
          <a:ea typeface="+mn-ea"/>
          <a:cs typeface="+mn-cs"/>
        </a:defRPr>
      </a:lvl5pPr>
      <a:lvl6pPr marL="7110053" algn="l" defTabSz="2844021" rtl="0" eaLnBrk="1" latinLnBrk="0" hangingPunct="1">
        <a:defRPr sz="5599" kern="1200">
          <a:solidFill>
            <a:schemeClr val="tx1"/>
          </a:solidFill>
          <a:latin typeface="+mn-lt"/>
          <a:ea typeface="+mn-ea"/>
          <a:cs typeface="+mn-cs"/>
        </a:defRPr>
      </a:lvl6pPr>
      <a:lvl7pPr marL="8532064" algn="l" defTabSz="2844021" rtl="0" eaLnBrk="1" latinLnBrk="0" hangingPunct="1">
        <a:defRPr sz="5599" kern="1200">
          <a:solidFill>
            <a:schemeClr val="tx1"/>
          </a:solidFill>
          <a:latin typeface="+mn-lt"/>
          <a:ea typeface="+mn-ea"/>
          <a:cs typeface="+mn-cs"/>
        </a:defRPr>
      </a:lvl7pPr>
      <a:lvl8pPr marL="9954074" algn="l" defTabSz="2844021" rtl="0" eaLnBrk="1" latinLnBrk="0" hangingPunct="1">
        <a:defRPr sz="5599" kern="1200">
          <a:solidFill>
            <a:schemeClr val="tx1"/>
          </a:solidFill>
          <a:latin typeface="+mn-lt"/>
          <a:ea typeface="+mn-ea"/>
          <a:cs typeface="+mn-cs"/>
        </a:defRPr>
      </a:lvl8pPr>
      <a:lvl9pPr marL="11376085" algn="l" defTabSz="2844021" rtl="0" eaLnBrk="1" latinLnBrk="0" hangingPunct="1">
        <a:defRPr sz="5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feld 15"/>
          <p:cNvSpPr txBox="1"/>
          <p:nvPr/>
        </p:nvSpPr>
        <p:spPr>
          <a:xfrm>
            <a:off x="21514593" y="35966396"/>
            <a:ext cx="6570548" cy="5335628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de-CH" sz="34072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feld 56"/>
          <p:cNvSpPr txBox="1"/>
          <p:nvPr/>
        </p:nvSpPr>
        <p:spPr>
          <a:xfrm>
            <a:off x="1031233" y="6413844"/>
            <a:ext cx="26325438" cy="4542417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lIns="676357" anchor="ctr"/>
          <a:lstStyle/>
          <a:p>
            <a:pPr eaLnBrk="1" fontAlgn="auto" hangingPunct="1">
              <a:spcBef>
                <a:spcPts val="0"/>
              </a:spcBef>
              <a:spcAft>
                <a:spcPts val="1244"/>
              </a:spcAft>
              <a:defRPr/>
            </a:pPr>
            <a:endParaRPr lang="de-CH" sz="6764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1244"/>
              </a:spcAft>
              <a:defRPr/>
            </a:pPr>
            <a:r>
              <a:rPr lang="de-CH" sz="6764" b="1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>G</a:t>
            </a:r>
            <a:r>
              <a:rPr lang="de-CH" sz="6764" b="1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>emäss </a:t>
            </a:r>
            <a:r>
              <a:rPr lang="de-CH" sz="6764" b="1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>Strukturverbesserungsverordnung </a:t>
            </a:r>
            <a:r>
              <a:rPr lang="de-CH" sz="6764" b="1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/>
            </a:r>
            <a:br>
              <a:rPr lang="de-CH" sz="6764" b="1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</a:br>
            <a:r>
              <a:rPr lang="de-CH" sz="6764" b="1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>(</a:t>
            </a:r>
            <a:r>
              <a:rPr lang="de-CH" sz="6764" b="1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>SVV, 913.1, Stand 01.01.2023)</a:t>
            </a:r>
          </a:p>
          <a:p>
            <a:pPr eaLnBrk="1" fontAlgn="auto" hangingPunct="1">
              <a:spcBef>
                <a:spcPts val="0"/>
              </a:spcBef>
              <a:spcAft>
                <a:spcPts val="1244"/>
              </a:spcAft>
              <a:defRPr/>
            </a:pPr>
            <a:endParaRPr lang="de-CH" sz="4977" dirty="0">
              <a:latin typeface="Circular graubuenden" panose="020B0804010101010104" pitchFamily="34" charset="0"/>
              <a:cs typeface="Circular graubuenden" panose="020B0804010101010104" pitchFamily="34" charset="0"/>
            </a:endParaRPr>
          </a:p>
        </p:txBody>
      </p:sp>
      <p:sp>
        <p:nvSpPr>
          <p:cNvPr id="56" name="Textfeld 55"/>
          <p:cNvSpPr txBox="1"/>
          <p:nvPr/>
        </p:nvSpPr>
        <p:spPr>
          <a:xfrm>
            <a:off x="19893579" y="18117354"/>
            <a:ext cx="8128928" cy="311784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1244"/>
              </a:spcAft>
              <a:defRPr/>
            </a:pPr>
            <a:r>
              <a:rPr lang="de-CH" sz="3732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Ausbildung von Moderatoren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de-CH" sz="3732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Arbeitskreisleitende erarbeiten sich die Grundlagen in einem Kurs und tauschen sich regelmässig mit anderen Moderatoren aus.</a:t>
            </a:r>
          </a:p>
        </p:txBody>
      </p:sp>
      <p:sp>
        <p:nvSpPr>
          <p:cNvPr id="8198" name="Textfeld 9"/>
          <p:cNvSpPr txBox="1">
            <a:spLocks noChangeArrowheads="1"/>
          </p:cNvSpPr>
          <p:nvPr/>
        </p:nvSpPr>
        <p:spPr bwMode="auto">
          <a:xfrm>
            <a:off x="940994" y="3799644"/>
            <a:ext cx="26981597" cy="1480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de-CH" altLang="de-DE" sz="9018" b="1" dirty="0">
                <a:solidFill>
                  <a:srgbClr val="C00000"/>
                </a:solidFill>
                <a:latin typeface="TheMixB W7 Bold" panose="020B0702050302020203" pitchFamily="34" charset="0"/>
              </a:rPr>
              <a:t>Investitionshilfen auf Alpen (Tiefbau)</a:t>
            </a:r>
            <a:endParaRPr lang="de-CH" altLang="de-DE" sz="9018" dirty="0">
              <a:solidFill>
                <a:srgbClr val="C00000"/>
              </a:solidFill>
              <a:latin typeface="TheMixB W7 Bold" panose="020B0702050302020203" pitchFamily="34" charset="0"/>
            </a:endParaRP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8787DF89-F497-4D38-99D5-1783BF6087C3}"/>
              </a:ext>
            </a:extLst>
          </p:cNvPr>
          <p:cNvSpPr txBox="1"/>
          <p:nvPr/>
        </p:nvSpPr>
        <p:spPr>
          <a:xfrm>
            <a:off x="973802" y="31067510"/>
            <a:ext cx="26292630" cy="5923836"/>
          </a:xfrm>
          <a:prstGeom prst="rect">
            <a:avLst/>
          </a:prstGeom>
          <a:noFill/>
          <a:ln w="19050">
            <a:solidFill>
              <a:srgbClr val="C00000"/>
            </a:solidFill>
          </a:ln>
        </p:spPr>
        <p:txBody>
          <a:bodyPr lIns="676357" anchor="ctr"/>
          <a:lstStyle/>
          <a:p>
            <a:pPr eaLnBrk="1" fontAlgn="auto" hangingPunct="1">
              <a:spcBef>
                <a:spcPts val="0"/>
              </a:spcBef>
              <a:spcAft>
                <a:spcPts val="1244"/>
              </a:spcAft>
              <a:defRPr/>
            </a:pPr>
            <a:r>
              <a:rPr lang="de-CH" sz="6764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>Anrechenbare Kosten können für die Subventionierung berücksichtigt werden</a:t>
            </a:r>
          </a:p>
          <a:p>
            <a:pPr marL="1073734" indent="-1073734" eaLnBrk="1" fontAlgn="auto" hangingPunct="1">
              <a:spcBef>
                <a:spcPts val="0"/>
              </a:spcBef>
              <a:spcAft>
                <a:spcPts val="1244"/>
              </a:spcAft>
              <a:buFont typeface="Arial" panose="020B0604020202020204" pitchFamily="34" charset="0"/>
              <a:buChar char="•"/>
              <a:defRPr/>
            </a:pPr>
            <a:r>
              <a:rPr lang="de-CH" sz="6764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>Richtet sich nach dem Interesse der Alpwirtschaft</a:t>
            </a:r>
          </a:p>
          <a:p>
            <a:pPr marL="1073734" indent="-1073734" eaLnBrk="1" fontAlgn="auto" hangingPunct="1">
              <a:spcBef>
                <a:spcPts val="0"/>
              </a:spcBef>
              <a:spcAft>
                <a:spcPts val="1244"/>
              </a:spcAft>
              <a:buFont typeface="Arial" panose="020B0604020202020204" pitchFamily="34" charset="0"/>
              <a:buChar char="•"/>
              <a:defRPr/>
            </a:pPr>
            <a:r>
              <a:rPr lang="de-CH" sz="6764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>Abzüge für nichtlandwirtschaftliche Interessen</a:t>
            </a:r>
            <a:r>
              <a:rPr lang="de-CH" sz="9018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> </a:t>
            </a:r>
            <a:r>
              <a:rPr lang="de-CH" sz="6764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>z.B. Tourismus oder öffentliche Wasserversorgung</a:t>
            </a:r>
          </a:p>
        </p:txBody>
      </p:sp>
      <p:sp>
        <p:nvSpPr>
          <p:cNvPr id="8200" name="Textfeld 12"/>
          <p:cNvSpPr txBox="1">
            <a:spLocks noChangeArrowheads="1"/>
          </p:cNvSpPr>
          <p:nvPr/>
        </p:nvSpPr>
        <p:spPr bwMode="auto">
          <a:xfrm>
            <a:off x="940994" y="20856521"/>
            <a:ext cx="26325438" cy="9337998"/>
          </a:xfrm>
          <a:prstGeom prst="rect">
            <a:avLst/>
          </a:prstGeom>
          <a:noFill/>
          <a:ln w="9525">
            <a:solidFill>
              <a:srgbClr val="C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676357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Aft>
                <a:spcPts val="1245"/>
              </a:spcAft>
            </a:pPr>
            <a:endParaRPr lang="de-DE" altLang="de-DE" sz="6764" b="1" dirty="0">
              <a:latin typeface="Circular graubuenden" panose="020B0804010101010104" pitchFamily="34" charset="0"/>
              <a:cs typeface="Circular graubuenden" panose="020B0804010101010104" pitchFamily="34" charset="0"/>
            </a:endParaRPr>
          </a:p>
          <a:p>
            <a:pPr eaLnBrk="1" hangingPunct="1">
              <a:spcAft>
                <a:spcPts val="1245"/>
              </a:spcAft>
            </a:pPr>
            <a:endParaRPr lang="de-DE" altLang="de-DE" sz="6764" b="1" dirty="0">
              <a:latin typeface="Circular graubuenden" panose="020B0804010101010104" pitchFamily="34" charset="0"/>
              <a:cs typeface="Circular graubuenden" panose="020B0804010101010104" pitchFamily="34" charset="0"/>
            </a:endParaRPr>
          </a:p>
          <a:p>
            <a:pPr eaLnBrk="1" hangingPunct="1">
              <a:spcAft>
                <a:spcPts val="1245"/>
              </a:spcAft>
            </a:pPr>
            <a:endParaRPr lang="de-DE" altLang="de-DE" sz="6764" b="1" dirty="0">
              <a:latin typeface="Circular graubuenden" panose="020B0804010101010104" pitchFamily="34" charset="0"/>
              <a:cs typeface="Circular graubuenden" panose="020B0804010101010104" pitchFamily="34" charset="0"/>
            </a:endParaRPr>
          </a:p>
          <a:p>
            <a:pPr eaLnBrk="1" hangingPunct="1">
              <a:spcAft>
                <a:spcPts val="1245"/>
              </a:spcAft>
            </a:pPr>
            <a:r>
              <a:rPr lang="de-DE" altLang="de-DE" sz="6764" b="1" dirty="0">
                <a:solidFill>
                  <a:srgbClr val="C00000"/>
                </a:solidFill>
                <a:latin typeface="TheMixB W7 Bold" panose="020B0702050302020203" pitchFamily="34" charset="0"/>
              </a:rPr>
              <a:t>Finanzielle Unterstützung, Höhe </a:t>
            </a:r>
            <a:r>
              <a:rPr lang="de-DE" altLang="de-DE" sz="6764" b="1">
                <a:solidFill>
                  <a:srgbClr val="C00000"/>
                </a:solidFill>
                <a:latin typeface="TheMixB W7 Bold" panose="020B0702050302020203" pitchFamily="34" charset="0"/>
              </a:rPr>
              <a:t>der </a:t>
            </a:r>
            <a:r>
              <a:rPr lang="de-DE" altLang="de-DE" sz="6764" b="1">
                <a:solidFill>
                  <a:srgbClr val="C00000"/>
                </a:solidFill>
                <a:latin typeface="TheMixB W7 Bold" panose="020B0702050302020203" pitchFamily="34" charset="0"/>
              </a:rPr>
              <a:t>Beiträge</a:t>
            </a:r>
            <a:endParaRPr lang="de-DE" altLang="de-DE" sz="6764" b="1" dirty="0">
              <a:solidFill>
                <a:srgbClr val="C00000"/>
              </a:solidFill>
              <a:latin typeface="TheMixB W7 Bold" panose="020B0702050302020203" pitchFamily="34" charset="0"/>
            </a:endParaRPr>
          </a:p>
          <a:p>
            <a:pPr eaLnBrk="1" hangingPunct="1">
              <a:spcAft>
                <a:spcPts val="1245"/>
              </a:spcAft>
            </a:pPr>
            <a:endParaRPr lang="de-DE" altLang="de-DE" sz="4509" b="1" dirty="0">
              <a:latin typeface="Circular graubuenden" panose="020B0804010101010104" pitchFamily="34" charset="0"/>
              <a:cs typeface="Circular graubuenden" panose="020B0804010101010104" pitchFamily="34" charset="0"/>
            </a:endParaRPr>
          </a:p>
          <a:p>
            <a:pPr marL="805301" indent="-805301" eaLnBrk="1" hangingPunct="1">
              <a:spcAft>
                <a:spcPts val="1245"/>
              </a:spcAft>
              <a:buFont typeface="Arial" panose="020B0604020202020204" pitchFamily="34" charset="0"/>
              <a:buChar char="•"/>
            </a:pPr>
            <a:r>
              <a:rPr lang="de-CH" altLang="de-DE" sz="6764" b="1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>Beiträge </a:t>
            </a:r>
            <a:r>
              <a:rPr lang="de-CH" altLang="de-DE" sz="6764" b="1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>von Bund und Kanton (gemeinsame Mitfinanzierung)</a:t>
            </a:r>
          </a:p>
          <a:p>
            <a:pPr marL="805301" indent="-805301" eaLnBrk="1" hangingPunct="1">
              <a:spcAft>
                <a:spcPts val="1245"/>
              </a:spcAft>
              <a:buFont typeface="Arial" panose="020B0604020202020204" pitchFamily="34" charset="0"/>
              <a:buChar char="•"/>
            </a:pPr>
            <a:r>
              <a:rPr lang="de-CH" altLang="de-DE" sz="6764" b="1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>Massnahmen </a:t>
            </a:r>
            <a:r>
              <a:rPr lang="de-CH" altLang="de-DE" sz="6764" b="1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>im Sömmerungsgebiet nach SVV </a:t>
            </a:r>
            <a:r>
              <a:rPr lang="de-CH" altLang="de-DE" sz="6764" b="1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>   gemeinschaftliche </a:t>
            </a:r>
            <a:r>
              <a:rPr lang="de-CH" altLang="de-DE" sz="6764" b="1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>Massnahmen (</a:t>
            </a:r>
            <a:r>
              <a:rPr lang="de-CH" altLang="de-DE" sz="4979" b="1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>es gibt auch einzelbetriebliche und umfassende </a:t>
            </a:r>
            <a:r>
              <a:rPr lang="de-CH" altLang="de-DE" sz="4979" b="1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>gemeinschaftliche </a:t>
            </a:r>
            <a:r>
              <a:rPr lang="de-CH" altLang="de-DE" sz="4979" b="1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>Massnahmen, z. B. Gesamtmeliorationen)</a:t>
            </a:r>
          </a:p>
          <a:p>
            <a:pPr marL="805301" indent="-805301" eaLnBrk="1" hangingPunct="1">
              <a:spcAft>
                <a:spcPts val="1245"/>
              </a:spcAft>
              <a:buFont typeface="Arial" panose="020B0604020202020204" pitchFamily="34" charset="0"/>
              <a:buChar char="•"/>
            </a:pPr>
            <a:r>
              <a:rPr lang="de-CH" altLang="de-DE" sz="6764" b="1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>Beiträge </a:t>
            </a:r>
            <a:r>
              <a:rPr lang="de-CH" altLang="de-DE" sz="6764" b="1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>Bund und Kanton zusammen </a:t>
            </a:r>
            <a:r>
              <a:rPr lang="de-CH" altLang="de-DE" sz="6764" b="1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>65% </a:t>
            </a:r>
            <a:r>
              <a:rPr lang="de-CH" altLang="de-DE" sz="6764" b="1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>der anrechenbaren </a:t>
            </a:r>
            <a:r>
              <a:rPr lang="de-CH" altLang="de-DE" sz="6764" b="1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>Kosten</a:t>
            </a:r>
          </a:p>
          <a:p>
            <a:pPr eaLnBrk="1" hangingPunct="1">
              <a:spcAft>
                <a:spcPts val="1245"/>
              </a:spcAft>
            </a:pPr>
            <a:endParaRPr lang="de-CH" altLang="de-DE" sz="6764" b="1" dirty="0">
              <a:latin typeface="Circular graubuenden" panose="020B0804010101010104" pitchFamily="34" charset="0"/>
              <a:cs typeface="Circular graubuenden" panose="020B0804010101010104" pitchFamily="34" charset="0"/>
            </a:endParaRPr>
          </a:p>
          <a:p>
            <a:pPr eaLnBrk="1" hangingPunct="1">
              <a:spcAft>
                <a:spcPts val="1245"/>
              </a:spcAft>
            </a:pPr>
            <a:endParaRPr lang="de-CH" altLang="de-DE" sz="6764" b="1" dirty="0">
              <a:latin typeface="Circular graubuenden" panose="020B0804010101010104" pitchFamily="34" charset="0"/>
              <a:cs typeface="Circular graubuenden" panose="020B0804010101010104" pitchFamily="34" charset="0"/>
            </a:endParaRPr>
          </a:p>
          <a:p>
            <a:pPr eaLnBrk="1" hangingPunct="1">
              <a:spcAft>
                <a:spcPts val="1245"/>
              </a:spcAft>
            </a:pPr>
            <a:endParaRPr lang="de-DE" altLang="de-DE" sz="6764" dirty="0">
              <a:latin typeface="Circular graubuenden" panose="020B0804010101010104" pitchFamily="34" charset="0"/>
              <a:cs typeface="Circular graubuenden" panose="020B0804010101010104" pitchFamily="34" charset="0"/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AF8DE4D4-E72A-445A-9803-884A7F1647DA}"/>
              </a:ext>
            </a:extLst>
          </p:cNvPr>
          <p:cNvSpPr txBox="1"/>
          <p:nvPr/>
        </p:nvSpPr>
        <p:spPr>
          <a:xfrm>
            <a:off x="14431792" y="11829252"/>
            <a:ext cx="12933809" cy="815427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lIns="676357" anchor="ctr"/>
          <a:lstStyle/>
          <a:p>
            <a:pPr eaLnBrk="1" fontAlgn="auto" hangingPunct="1">
              <a:spcBef>
                <a:spcPts val="0"/>
              </a:spcBef>
              <a:spcAft>
                <a:spcPts val="1244"/>
              </a:spcAft>
              <a:defRPr/>
            </a:pPr>
            <a:r>
              <a:rPr lang="de-CH" sz="6764" b="1" dirty="0">
                <a:solidFill>
                  <a:srgbClr val="C00000"/>
                </a:solidFill>
                <a:latin typeface="TheMixB W7 Bold" panose="020B0702050302020203" pitchFamily="34" charset="0"/>
              </a:rPr>
              <a:t>Was kann nicht unterstützt werden:</a:t>
            </a:r>
          </a:p>
          <a:p>
            <a:pPr marL="644241" indent="-644241" eaLnBrk="1" fontAlgn="auto" hangingPunct="1">
              <a:spcBef>
                <a:spcPts val="0"/>
              </a:spcBef>
              <a:spcAft>
                <a:spcPts val="1244"/>
              </a:spcAft>
              <a:buFont typeface="Arial" panose="020B0604020202020204" pitchFamily="34" charset="0"/>
              <a:buChar char="•"/>
              <a:defRPr/>
            </a:pPr>
            <a:r>
              <a:rPr lang="de-CH" sz="4977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>Wege zu Nicht-Milchkuhalpen</a:t>
            </a:r>
          </a:p>
          <a:p>
            <a:pPr marL="644241" indent="-644241" eaLnBrk="1" fontAlgn="auto" hangingPunct="1">
              <a:spcBef>
                <a:spcPts val="0"/>
              </a:spcBef>
              <a:spcAft>
                <a:spcPts val="1244"/>
              </a:spcAft>
              <a:buFont typeface="Arial" panose="020B0604020202020204" pitchFamily="34" charset="0"/>
              <a:buChar char="•"/>
              <a:defRPr/>
            </a:pPr>
            <a:r>
              <a:rPr lang="de-CH" sz="4977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>Viehtriebwege von der Alphütte auf die Weideflächen</a:t>
            </a:r>
          </a:p>
          <a:p>
            <a:pPr eaLnBrk="1" fontAlgn="auto" hangingPunct="1">
              <a:spcBef>
                <a:spcPts val="0"/>
              </a:spcBef>
              <a:spcAft>
                <a:spcPts val="1244"/>
              </a:spcAft>
              <a:defRPr/>
            </a:pPr>
            <a:endParaRPr lang="de-CH" sz="4977" i="1" dirty="0">
              <a:latin typeface="Circular graubuenden" panose="020B0804010101010104" pitchFamily="34" charset="0"/>
              <a:cs typeface="Circular graubuenden" panose="020B08040101010101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1244"/>
              </a:spcAft>
              <a:defRPr/>
            </a:pPr>
            <a:endParaRPr lang="de-CH" sz="4977" i="1" dirty="0">
              <a:latin typeface="Circular graubuenden" panose="020B0804010101010104" pitchFamily="34" charset="0"/>
              <a:cs typeface="Circular graubuenden" panose="020B0804010101010104" pitchFamily="34" charset="0"/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13674D9E-5F2F-4A5C-AF68-DD7FCD086116}"/>
              </a:ext>
            </a:extLst>
          </p:cNvPr>
          <p:cNvSpPr txBox="1"/>
          <p:nvPr/>
        </p:nvSpPr>
        <p:spPr>
          <a:xfrm>
            <a:off x="1073715" y="11829252"/>
            <a:ext cx="12933809" cy="815427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lIns="676357" anchor="ctr"/>
          <a:lstStyle/>
          <a:p>
            <a:pPr eaLnBrk="1" fontAlgn="auto" hangingPunct="1">
              <a:spcBef>
                <a:spcPts val="2255"/>
              </a:spcBef>
              <a:spcAft>
                <a:spcPts val="1244"/>
              </a:spcAft>
              <a:defRPr/>
            </a:pPr>
            <a:r>
              <a:rPr lang="de-CH" sz="4133" b="1" dirty="0">
                <a:solidFill>
                  <a:srgbClr val="C00000"/>
                </a:solidFill>
                <a:latin typeface="TheMixB W7 Bold" panose="020B0702050302020203" pitchFamily="34" charset="0"/>
              </a:rPr>
              <a:t/>
            </a:r>
            <a:br>
              <a:rPr lang="de-CH" sz="4133" b="1" dirty="0">
                <a:solidFill>
                  <a:srgbClr val="C00000"/>
                </a:solidFill>
                <a:latin typeface="TheMixB W7 Bold" panose="020B0702050302020203" pitchFamily="34" charset="0"/>
              </a:rPr>
            </a:br>
            <a:r>
              <a:rPr lang="de-CH" sz="6764" b="1" dirty="0">
                <a:solidFill>
                  <a:srgbClr val="C00000"/>
                </a:solidFill>
                <a:latin typeface="TheMixB W7 Bold" panose="020B0702050302020203" pitchFamily="34" charset="0"/>
              </a:rPr>
              <a:t>Was </a:t>
            </a:r>
            <a:r>
              <a:rPr lang="de-CH" sz="6764" b="1" dirty="0">
                <a:solidFill>
                  <a:srgbClr val="C00000"/>
                </a:solidFill>
                <a:latin typeface="TheMixB W7 Bold" panose="020B0702050302020203" pitchFamily="34" charset="0"/>
              </a:rPr>
              <a:t>kann unterstützt werden:</a:t>
            </a:r>
          </a:p>
          <a:p>
            <a:pPr marL="644241" indent="-644241" eaLnBrk="1" fontAlgn="auto" hangingPunct="1">
              <a:spcBef>
                <a:spcPts val="0"/>
              </a:spcBef>
              <a:spcAft>
                <a:spcPts val="1244"/>
              </a:spcAft>
              <a:buFont typeface="Arial" panose="020B0604020202020204" pitchFamily="34" charset="0"/>
              <a:buChar char="•"/>
              <a:defRPr/>
            </a:pPr>
            <a:r>
              <a:rPr lang="de-CH" sz="4977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>Basisinfrastrukturen</a:t>
            </a:r>
            <a:r>
              <a:rPr lang="de-CH" sz="4977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>: </a:t>
            </a:r>
            <a:r>
              <a:rPr lang="de-CH" sz="4977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/>
            </a:r>
            <a:br>
              <a:rPr lang="de-CH" sz="4977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</a:br>
            <a:r>
              <a:rPr lang="de-CH" sz="4977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>Wasser-</a:t>
            </a:r>
            <a:r>
              <a:rPr lang="de-CH" sz="4977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>/Elektrizitätsversorgungen, </a:t>
            </a:r>
            <a:r>
              <a:rPr lang="de-CH" sz="4977" dirty="0" err="1">
                <a:latin typeface="Circular graubuenden" panose="020B0804010101010104" pitchFamily="34" charset="0"/>
                <a:cs typeface="Circular graubuenden" panose="020B0804010101010104" pitchFamily="34" charset="0"/>
              </a:rPr>
              <a:t>Tränkeanlagen</a:t>
            </a:r>
            <a:endParaRPr lang="de-CH" sz="4977" dirty="0">
              <a:latin typeface="Circular graubuenden" panose="020B0804010101010104" pitchFamily="34" charset="0"/>
              <a:cs typeface="Circular graubuenden" panose="020B0804010101010104" pitchFamily="34" charset="0"/>
            </a:endParaRPr>
          </a:p>
          <a:p>
            <a:pPr marL="644241" indent="-644241" eaLnBrk="1" fontAlgn="auto" hangingPunct="1">
              <a:spcBef>
                <a:spcPts val="0"/>
              </a:spcBef>
              <a:spcAft>
                <a:spcPts val="1244"/>
              </a:spcAft>
              <a:buFont typeface="Arial" panose="020B0604020202020204" pitchFamily="34" charset="0"/>
              <a:buChar char="•"/>
              <a:defRPr/>
            </a:pPr>
            <a:r>
              <a:rPr lang="de-CH" sz="4977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>Erschliessungsanlagen</a:t>
            </a:r>
            <a:r>
              <a:rPr lang="de-CH" sz="4977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>: Wege </a:t>
            </a:r>
            <a:r>
              <a:rPr lang="de-CH" sz="4977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>, </a:t>
            </a:r>
            <a:r>
              <a:rPr lang="de-CH" sz="4977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>Seilbahnen, </a:t>
            </a:r>
            <a:r>
              <a:rPr lang="de-CH" sz="4977" dirty="0">
                <a:latin typeface="Circular graubuenden" panose="020B0804010101010104" pitchFamily="34" charset="0"/>
                <a:cs typeface="Circular graubuenden" panose="020B0804010101010104" pitchFamily="34" charset="0"/>
              </a:rPr>
              <a:t>Milchleitungen</a:t>
            </a:r>
            <a:endParaRPr lang="de-CH" sz="4977" dirty="0">
              <a:latin typeface="Circular graubuenden" panose="020B0804010101010104" pitchFamily="34" charset="0"/>
              <a:cs typeface="Circular graubuenden" panose="020B0804010101010104" pitchFamily="34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1244"/>
              </a:spcAft>
              <a:defRPr/>
            </a:pPr>
            <a:endParaRPr lang="de-CH" sz="4977" dirty="0">
              <a:latin typeface="Circular graubuenden" panose="020B0804010101010104" pitchFamily="34" charset="0"/>
              <a:cs typeface="Circular graubuenden" panose="020B0804010101010104" pitchFamily="34" charset="0"/>
            </a:endParaRPr>
          </a:p>
        </p:txBody>
      </p:sp>
      <p:sp>
        <p:nvSpPr>
          <p:cNvPr id="8203" name="Textfeld 3"/>
          <p:cNvSpPr txBox="1">
            <a:spLocks noChangeArrowheads="1"/>
          </p:cNvSpPr>
          <p:nvPr/>
        </p:nvSpPr>
        <p:spPr bwMode="auto">
          <a:xfrm>
            <a:off x="18684483" y="2289950"/>
            <a:ext cx="8510368" cy="872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de-CH" altLang="de-DE" sz="5073" b="1" dirty="0">
                <a:solidFill>
                  <a:srgbClr val="C00000"/>
                </a:solidFill>
                <a:latin typeface="TheMixB W7 Bold" panose="020B0702050302020203" pitchFamily="34" charset="0"/>
              </a:rPr>
              <a:t>Plantahof Alptagung 2024</a:t>
            </a:r>
            <a:endParaRPr lang="de-CH" altLang="de-DE" sz="5073" dirty="0">
              <a:solidFill>
                <a:srgbClr val="C00000"/>
              </a:solidFill>
              <a:latin typeface="TheMixB W7 Bold" panose="020B0702050302020203" pitchFamily="34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26978" y="38551963"/>
            <a:ext cx="5638405" cy="1183624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83787" y="38551963"/>
            <a:ext cx="14248833" cy="128507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orlage Poster Themenposten_hoch.pot [Kompatibilitätsmodus]" id="{063E7E27-1700-4D81-BBD3-7FB3CD3ED04B}" vid="{724D229B-E501-4F37-B578-352E57EEF23E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418F106D271A44E81171D3A3236A0BA" ma:contentTypeVersion="1" ma:contentTypeDescription="Ein neues Dokument erstellen." ma:contentTypeScope="" ma:versionID="7340c21b84e27a9fdee0b4735278acfa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5a59a4c3cf7d080813fab7205a7a12fa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Geplantes Startdatum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Geplantes Enddatum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1B914050-0033-4D68-A18E-72F00F3557C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4C57369-4CEA-4C88-903C-5E17EA2E77BA}"/>
</file>

<file path=customXml/itemProps3.xml><?xml version="1.0" encoding="utf-8"?>
<ds:datastoreItem xmlns:ds="http://schemas.openxmlformats.org/officeDocument/2006/customXml" ds:itemID="{D39AA3BB-889D-4A47-A0B6-EFA759F8BBCA}"/>
</file>

<file path=docProps/app.xml><?xml version="1.0" encoding="utf-8"?>
<Properties xmlns="http://schemas.openxmlformats.org/officeDocument/2006/extended-properties" xmlns:vt="http://schemas.openxmlformats.org/officeDocument/2006/docPropsVTypes">
  <Template>Vorlage Poster Themenposten_hoch neu</Template>
  <TotalTime>0</TotalTime>
  <Words>151</Words>
  <Application>Microsoft Office PowerPoint</Application>
  <PresentationFormat>Benutzerdefiniert</PresentationFormat>
  <Paragraphs>25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Circular graubuenden</vt:lpstr>
      <vt:lpstr>TheMixB W7 Bold</vt:lpstr>
      <vt:lpstr>Office</vt:lpstr>
      <vt:lpstr>PowerPoint-Präsentation</vt:lpstr>
    </vt:vector>
  </TitlesOfParts>
  <Company>Kantonale Verwaltung Graubünden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Roth Martin</dc:creator>
  <cp:lastModifiedBy>Roth Martin</cp:lastModifiedBy>
  <cp:revision>17</cp:revision>
  <cp:lastPrinted>2024-08-09T08:13:36Z</cp:lastPrinted>
  <dcterms:created xsi:type="dcterms:W3CDTF">2024-08-09T06:57:27Z</dcterms:created>
  <dcterms:modified xsi:type="dcterms:W3CDTF">2024-08-27T13:45:52Z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0x0101005418F106D271A44E81171D3A3236A0BA</vt:lpwstr>
  </property>
  <property fmtid="{D5CDD505-2E9C-101B-9397-08002B2CF9AE}" pid="3" name="Order">
    <vt:r8>2853800</vt:r8>
  </property>
  <property fmtid="{D5CDD505-2E9C-101B-9397-08002B2CF9AE}" pid="4" name="MediaServiceImageTags">
    <vt:lpwstr/>
  </property>
  <property fmtid="{D5CDD505-2E9C-101B-9397-08002B2CF9AE}" pid="5" name="lcf76f155ced4ddcb4097134ff3c332f">
    <vt:lpwstr/>
  </property>
  <property fmtid="{D5CDD505-2E9C-101B-9397-08002B2CF9AE}" pid="6" name="TaxCatchAll">
    <vt:lpwstr/>
  </property>
  <property fmtid="{D5CDD505-2E9C-101B-9397-08002B2CF9AE}" pid="7" name="Status Unterschrift">
    <vt:lpwstr/>
  </property>
</Properties>
</file>