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12" y="54"/>
      </p:cViewPr>
      <p:guideLst>
        <p:guide orient="horz" pos="13481"/>
        <p:guide pos="89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588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80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5" rIns="91547" bIns="457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53" y="4722870"/>
            <a:ext cx="5445707" cy="4476001"/>
          </a:xfrm>
          <a:prstGeom prst="rect">
            <a:avLst/>
          </a:prstGeom>
        </p:spPr>
        <p:txBody>
          <a:bodyPr vert="horz" lIns="91547" tIns="45775" rIns="91547" bIns="457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588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3763" y="744538"/>
            <a:ext cx="247808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33417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838" indent="-276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367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6113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860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607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353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3100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846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514593" y="35966396"/>
            <a:ext cx="6570548" cy="53356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3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40908" y="7744860"/>
            <a:ext cx="26325438" cy="454241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6764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9018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Gesamtkosten 																						CHF 400'000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9018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Abz. Anteil Berghaus Nagens						</a:t>
            </a:r>
            <a:r>
              <a:rPr lang="de-CH" sz="9018" u="sng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160'000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9018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Anrechenbare Kosten														</a:t>
            </a:r>
            <a:r>
              <a:rPr lang="de-CH" sz="9018" b="1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</a:t>
            </a:r>
            <a:r>
              <a:rPr lang="de-CH" sz="9018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240'000</a:t>
            </a:r>
            <a:endParaRPr lang="de-CH" sz="9018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9893579" y="18117354"/>
            <a:ext cx="8128928" cy="311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373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von Moderatoren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73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Arbeitskreisleitende erarbeiten sich die Grundlagen in einem Kurs und tauschen sich regelmässig mit anderen Moderatoren aus.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1040908" y="5234848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Finanzierung Wasserversorgung Alp Nagens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1073716" y="32329455"/>
            <a:ext cx="26292630" cy="40653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Zur Finanzierung der Restkosten: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Anteil Berghaus Nagens: Weisse Arena Bergbahnen AG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Anteil Landwirtschaft: Gemeinde </a:t>
            </a:r>
            <a:r>
              <a:rPr lang="de-CH" sz="6764" b="1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Laax</a:t>
            </a:r>
            <a:endParaRPr lang="de-CH" sz="9018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914250" y="22427405"/>
            <a:ext cx="26325438" cy="8909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Finanzierung:</a:t>
            </a:r>
            <a:endParaRPr lang="de-DE" altLang="de-DE" sz="6764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Beitrag Bund 34%																										CHF  	81'600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Beitrag Kanton 31%																									</a:t>
            </a:r>
            <a:r>
              <a:rPr lang="de-DE" altLang="de-DE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 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	74'400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Restkosten																																</a:t>
            </a:r>
            <a:r>
              <a:rPr lang="de-DE" altLang="de-DE" sz="6764" u="sng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244'000</a:t>
            </a:r>
          </a:p>
          <a:p>
            <a:pPr eaLnBrk="1" hangingPunct="1">
              <a:spcAft>
                <a:spcPts val="1245"/>
              </a:spcAft>
            </a:pPr>
            <a:r>
              <a:rPr lang="de-DE" altLang="de-DE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Total wie Kosten																													</a:t>
            </a:r>
            <a:r>
              <a:rPr lang="de-DE" altLang="de-DE" sz="6764" b="1" u="sng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400'000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			</a:t>
            </a:r>
            <a:endParaRPr lang="de-DE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674D9E-5F2F-4A5C-AF68-DD7FCD086116}"/>
              </a:ext>
            </a:extLst>
          </p:cNvPr>
          <p:cNvSpPr txBox="1"/>
          <p:nvPr/>
        </p:nvSpPr>
        <p:spPr>
          <a:xfrm>
            <a:off x="1040907" y="13280201"/>
            <a:ext cx="12933809" cy="81542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Ausgeführte Investitionen: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Wasserversorgung in Trinkwasserqualität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Anteil Berghaus Nagens 40% ohne Beiträge</a:t>
            </a:r>
          </a:p>
          <a:p>
            <a:pPr marL="644241" indent="-64424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8" y="38551963"/>
            <a:ext cx="5638405" cy="11836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514" y="23379906"/>
            <a:ext cx="7946462" cy="79464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97" y="13338993"/>
            <a:ext cx="12798698" cy="807704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787" y="38551963"/>
            <a:ext cx="14248833" cy="128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321A0-7636-45F3-9ED3-F4C695ED8658}"/>
</file>

<file path=customXml/itemProps3.xml><?xml version="1.0" encoding="utf-8"?>
<ds:datastoreItem xmlns:ds="http://schemas.openxmlformats.org/officeDocument/2006/customXml" ds:itemID="{4FBA24B1-CD60-4734-BED1-9F9859F02C25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254</Words>
  <Application>Microsoft Office PowerPoint</Application>
  <PresentationFormat>Benutzerdefiniert</PresentationFormat>
  <Paragraphs>20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Circular graubuenden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Roth Martin</cp:lastModifiedBy>
  <cp:revision>17</cp:revision>
  <cp:lastPrinted>2024-08-09T08:13:36Z</cp:lastPrinted>
  <dcterms:created xsi:type="dcterms:W3CDTF">2024-08-09T06:57:27Z</dcterms:created>
  <dcterms:modified xsi:type="dcterms:W3CDTF">2024-08-27T13:42:43Z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