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352043" y="36004742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31233" y="6413845"/>
            <a:ext cx="26325438" cy="1232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509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Wichtige Fragen</a:t>
            </a:r>
            <a:r>
              <a:rPr lang="de-CH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/>
            </a:r>
            <a:br>
              <a:rPr lang="de-CH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</a:br>
            <a:endParaRPr lang="de-CH" sz="4509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fontAlgn="auto" hangingPunct="1">
              <a:spcBef>
                <a:spcPts val="0"/>
              </a:spcBef>
              <a:spcAft>
                <a:spcPts val="1691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Zukünftige Entwicklungen der Alp, Synergien Nachbaralpen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fontAlgn="auto" hangingPunct="1">
              <a:spcBef>
                <a:spcPts val="0"/>
              </a:spcBef>
              <a:spcAft>
                <a:spcPts val="1691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Beurteilung notwendige Investitionen nächste 10 Jahre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691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Verhältnismässigkeit der Massnahmen in Bezug auf Kosten und Nutzen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691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Finanzierbarkeit in Bezug auf zukünftige Entwicklungen und Investitionen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691"/>
              </a:spcAft>
              <a:buFont typeface="Arial" panose="020B0604020202020204" pitchFamily="34" charset="0"/>
              <a:buChar char="•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Konflikte mit inventarisierten Objekten, z.B. Flachmoor, Trockenwiesen usw.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940994" y="3799644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Investitionen auf Alpen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973802" y="32925988"/>
            <a:ext cx="26292630" cy="406535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9018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940994" y="19658334"/>
            <a:ext cx="26325438" cy="113707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45"/>
              </a:spcAft>
            </a:pPr>
            <a:endParaRPr lang="de-CH" altLang="de-DE" sz="6764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CH" altLang="de-DE" sz="4509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r>
              <a:rPr lang="de-CH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Schlussbemerkungen</a:t>
            </a:r>
            <a:r>
              <a:rPr lang="de-CH" altLang="de-DE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/>
            </a:r>
            <a:br>
              <a:rPr lang="de-CH" altLang="de-DE" sz="6764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</a:br>
            <a:endParaRPr lang="de-CH" altLang="de-DE" sz="4509" b="1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hangingPunct="1">
              <a:spcAft>
                <a:spcPts val="1691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Frühzeitig mit dem Amt für Landwirtschaft und Geoinformation Kontakt aufnehmen zur Vermeidung von Leerläufen und Ärger</a:t>
            </a:r>
          </a:p>
          <a:p>
            <a:pPr marL="805301" indent="-805301" eaLnBrk="1" hangingPunct="1">
              <a:spcAft>
                <a:spcPts val="1691"/>
              </a:spcAft>
              <a:buFont typeface="Arial" panose="020B0604020202020204" pitchFamily="34" charset="0"/>
              <a:buChar char="•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Besichtigungen vor Ort zur Besprechung der Unterstützungs-möglichkeiten, des Vorgehens und des Projektinhalts</a:t>
            </a:r>
          </a:p>
          <a:p>
            <a:pPr marL="805301" indent="-805301" eaLnBrk="1" hangingPunct="1">
              <a:spcAft>
                <a:spcPts val="1691"/>
              </a:spcAft>
              <a:buFont typeface="Arial" panose="020B0604020202020204" pitchFamily="34" charset="0"/>
              <a:buChar char="•"/>
            </a:pPr>
            <a:r>
              <a:rPr lang="de-DE" altLang="de-DE" sz="6764" dirty="0" err="1">
                <a:latin typeface="Circular graubuenden" panose="020B0804010101010104" pitchFamily="34" charset="0"/>
                <a:cs typeface="Circular graubuenden" panose="020B0804010101010104" pitchFamily="34" charset="0"/>
              </a:rPr>
              <a:t>Beizug</a:t>
            </a: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 eines Ingenieurbüros mit Erfahrung in Meliorationsprojekten ist Pflicht.</a:t>
            </a:r>
            <a:b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</a:br>
            <a:endParaRPr lang="de-DE" altLang="de-DE" sz="4509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hangingPunct="1">
              <a:spcAft>
                <a:spcPts val="1245"/>
              </a:spcAft>
            </a:pPr>
            <a:endParaRPr lang="de-DE" altLang="de-DE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8" y="38551963"/>
            <a:ext cx="5638405" cy="11836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13" y="31946652"/>
            <a:ext cx="26487258" cy="56877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787" y="38551963"/>
            <a:ext cx="14248833" cy="1285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2A50E74-7F27-44CF-B986-EC981FE50E45}"/>
</file>

<file path=customXml/itemProps2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E33664-9EA9-473B-AD83-BD56F124B675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114</Words>
  <Application>Microsoft Office PowerPoint</Application>
  <PresentationFormat>Benutzerdefiniert</PresentationFormat>
  <Paragraphs>18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Circular graubuenden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13</cp:revision>
  <cp:lastPrinted>2024-08-09T08:13:36Z</cp:lastPrinted>
  <dcterms:created xsi:type="dcterms:W3CDTF">2024-08-09T06:57:27Z</dcterms:created>
  <dcterms:modified xsi:type="dcterms:W3CDTF">2024-08-27T13:40:24Z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