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42803763" cy="2844006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57" userDrawn="1">
          <p15:clr>
            <a:srgbClr val="A4A3A4"/>
          </p15:clr>
        </p15:guide>
        <p15:guide id="2" pos="134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31" d="100"/>
          <a:sy n="31" d="100"/>
        </p:scale>
        <p:origin x="504" y="156"/>
      </p:cViewPr>
      <p:guideLst>
        <p:guide orient="horz" pos="8957"/>
        <p:guide pos="1348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3" y="4654429"/>
            <a:ext cx="36383199" cy="9901355"/>
          </a:xfrm>
        </p:spPr>
        <p:txBody>
          <a:bodyPr anchor="b"/>
          <a:lstStyle>
            <a:lvl1pPr algn="ctr">
              <a:defRPr sz="248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4937619"/>
            <a:ext cx="32102822" cy="6866429"/>
          </a:xfrm>
        </p:spPr>
        <p:txBody>
          <a:bodyPr/>
          <a:lstStyle>
            <a:lvl1pPr marL="0" indent="0" algn="ctr">
              <a:buNone/>
              <a:defRPr sz="9953"/>
            </a:lvl1pPr>
            <a:lvl2pPr marL="1896043" indent="0" algn="ctr">
              <a:buNone/>
              <a:defRPr sz="8294"/>
            </a:lvl2pPr>
            <a:lvl3pPr marL="3792085" indent="0" algn="ctr">
              <a:buNone/>
              <a:defRPr sz="7464"/>
            </a:lvl3pPr>
            <a:lvl4pPr marL="5688128" indent="0" algn="ctr">
              <a:buNone/>
              <a:defRPr sz="6635"/>
            </a:lvl4pPr>
            <a:lvl5pPr marL="7584171" indent="0" algn="ctr">
              <a:buNone/>
              <a:defRPr sz="6635"/>
            </a:lvl5pPr>
            <a:lvl6pPr marL="9480214" indent="0" algn="ctr">
              <a:buNone/>
              <a:defRPr sz="6635"/>
            </a:lvl6pPr>
            <a:lvl7pPr marL="11376257" indent="0" algn="ctr">
              <a:buNone/>
              <a:defRPr sz="6635"/>
            </a:lvl7pPr>
            <a:lvl8pPr marL="13272300" indent="0" algn="ctr">
              <a:buNone/>
              <a:defRPr sz="6635"/>
            </a:lvl8pPr>
            <a:lvl9pPr marL="15168342" indent="0" algn="ctr">
              <a:buNone/>
              <a:defRPr sz="6635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A653-4E22-4D4B-BE4B-5CCC0C075258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6E9-8EBC-4BEB-B9C3-6519FD36EEC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427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378D9-51C3-469A-B7CF-885B03B984F6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A6F5D-93D0-46FD-9AD5-128CE6C449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071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6" y="1514170"/>
            <a:ext cx="9229561" cy="2410163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2" y="1514170"/>
            <a:ext cx="27153637" cy="2410163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3E42-096B-439E-B481-FC005A882AFC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18E8-D170-4D70-BD5C-F686BFB42FA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540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D445-ECCC-4E9A-AD2E-F7B88C0F140F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089E-FA91-43D5-A617-5AFADC6F28B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403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090275"/>
            <a:ext cx="36918246" cy="11830274"/>
          </a:xfrm>
        </p:spPr>
        <p:txBody>
          <a:bodyPr anchor="b"/>
          <a:lstStyle>
            <a:lvl1pPr>
              <a:defRPr sz="248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19032468"/>
            <a:ext cx="36918246" cy="6221262"/>
          </a:xfrm>
        </p:spPr>
        <p:txBody>
          <a:bodyPr/>
          <a:lstStyle>
            <a:lvl1pPr marL="0" indent="0">
              <a:buNone/>
              <a:defRPr sz="9953">
                <a:solidFill>
                  <a:schemeClr val="tx1"/>
                </a:solidFill>
              </a:defRPr>
            </a:lvl1pPr>
            <a:lvl2pPr marL="1896043" indent="0">
              <a:buNone/>
              <a:defRPr sz="8294">
                <a:solidFill>
                  <a:schemeClr val="tx1">
                    <a:tint val="75000"/>
                  </a:schemeClr>
                </a:solidFill>
              </a:defRPr>
            </a:lvl2pPr>
            <a:lvl3pPr marL="3792085" indent="0">
              <a:buNone/>
              <a:defRPr sz="7464">
                <a:solidFill>
                  <a:schemeClr val="tx1">
                    <a:tint val="75000"/>
                  </a:schemeClr>
                </a:solidFill>
              </a:defRPr>
            </a:lvl3pPr>
            <a:lvl4pPr marL="5688128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4pPr>
            <a:lvl5pPr marL="7584171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5pPr>
            <a:lvl6pPr marL="9480214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6pPr>
            <a:lvl7pPr marL="11376257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7pPr>
            <a:lvl8pPr marL="13272300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8pPr>
            <a:lvl9pPr marL="15168342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4EBE-7616-4680-B90D-40EF73BCD5BB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4CF7-D121-42AE-B9BE-875553CA3D0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86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7570851"/>
            <a:ext cx="18191599" cy="180449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6" y="7570851"/>
            <a:ext cx="18191599" cy="180449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E416-DA8D-4976-9474-F2DA6734EE07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6962-1AD9-4A62-90D2-4C67164A69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070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514177"/>
            <a:ext cx="36918246" cy="549709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40" y="6971767"/>
            <a:ext cx="18107995" cy="3416755"/>
          </a:xfrm>
        </p:spPr>
        <p:txBody>
          <a:bodyPr anchor="b"/>
          <a:lstStyle>
            <a:lvl1pPr marL="0" indent="0">
              <a:buNone/>
              <a:defRPr sz="9953" b="1"/>
            </a:lvl1pPr>
            <a:lvl2pPr marL="1896043" indent="0">
              <a:buNone/>
              <a:defRPr sz="8294" b="1"/>
            </a:lvl2pPr>
            <a:lvl3pPr marL="3792085" indent="0">
              <a:buNone/>
              <a:defRPr sz="7464" b="1"/>
            </a:lvl3pPr>
            <a:lvl4pPr marL="5688128" indent="0">
              <a:buNone/>
              <a:defRPr sz="6635" b="1"/>
            </a:lvl4pPr>
            <a:lvl5pPr marL="7584171" indent="0">
              <a:buNone/>
              <a:defRPr sz="6635" b="1"/>
            </a:lvl5pPr>
            <a:lvl6pPr marL="9480214" indent="0">
              <a:buNone/>
              <a:defRPr sz="6635" b="1"/>
            </a:lvl6pPr>
            <a:lvl7pPr marL="11376257" indent="0">
              <a:buNone/>
              <a:defRPr sz="6635" b="1"/>
            </a:lvl7pPr>
            <a:lvl8pPr marL="13272300" indent="0">
              <a:buNone/>
              <a:defRPr sz="6635" b="1"/>
            </a:lvl8pPr>
            <a:lvl9pPr marL="15168342" indent="0">
              <a:buNone/>
              <a:defRPr sz="6635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40" y="10388524"/>
            <a:ext cx="18107995" cy="1527995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6971767"/>
            <a:ext cx="18197174" cy="3416755"/>
          </a:xfrm>
        </p:spPr>
        <p:txBody>
          <a:bodyPr anchor="b"/>
          <a:lstStyle>
            <a:lvl1pPr marL="0" indent="0">
              <a:buNone/>
              <a:defRPr sz="9953" b="1"/>
            </a:lvl1pPr>
            <a:lvl2pPr marL="1896043" indent="0">
              <a:buNone/>
              <a:defRPr sz="8294" b="1"/>
            </a:lvl2pPr>
            <a:lvl3pPr marL="3792085" indent="0">
              <a:buNone/>
              <a:defRPr sz="7464" b="1"/>
            </a:lvl3pPr>
            <a:lvl4pPr marL="5688128" indent="0">
              <a:buNone/>
              <a:defRPr sz="6635" b="1"/>
            </a:lvl4pPr>
            <a:lvl5pPr marL="7584171" indent="0">
              <a:buNone/>
              <a:defRPr sz="6635" b="1"/>
            </a:lvl5pPr>
            <a:lvl6pPr marL="9480214" indent="0">
              <a:buNone/>
              <a:defRPr sz="6635" b="1"/>
            </a:lvl6pPr>
            <a:lvl7pPr marL="11376257" indent="0">
              <a:buNone/>
              <a:defRPr sz="6635" b="1"/>
            </a:lvl7pPr>
            <a:lvl8pPr marL="13272300" indent="0">
              <a:buNone/>
              <a:defRPr sz="6635" b="1"/>
            </a:lvl8pPr>
            <a:lvl9pPr marL="15168342" indent="0">
              <a:buNone/>
              <a:defRPr sz="6635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0388524"/>
            <a:ext cx="18197174" cy="1527995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C7AF-44D9-4F82-A30D-D05C493A9C99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3B9C-F7DE-43F3-8CB3-124FC2B8B57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475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E3EF-34D5-4C27-A825-F21203F62820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8ED0B-0039-44AE-9188-ABB2380B564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45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7001-6E8A-4488-B06C-91EE03BF4501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F789-8E88-4CAC-9636-243D3BE2094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548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896005"/>
            <a:ext cx="13805328" cy="6636014"/>
          </a:xfrm>
        </p:spPr>
        <p:txBody>
          <a:bodyPr anchor="b"/>
          <a:lstStyle>
            <a:lvl1pPr>
              <a:defRPr sz="1327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5" y="4094849"/>
            <a:ext cx="21669405" cy="20210878"/>
          </a:xfrm>
        </p:spPr>
        <p:txBody>
          <a:bodyPr/>
          <a:lstStyle>
            <a:lvl1pPr>
              <a:defRPr sz="13271"/>
            </a:lvl1pPr>
            <a:lvl2pPr>
              <a:defRPr sz="11612"/>
            </a:lvl2pPr>
            <a:lvl3pPr>
              <a:defRPr sz="9953"/>
            </a:lvl3pPr>
            <a:lvl4pPr>
              <a:defRPr sz="8294"/>
            </a:lvl4pPr>
            <a:lvl5pPr>
              <a:defRPr sz="8294"/>
            </a:lvl5pPr>
            <a:lvl6pPr>
              <a:defRPr sz="8294"/>
            </a:lvl6pPr>
            <a:lvl7pPr>
              <a:defRPr sz="8294"/>
            </a:lvl7pPr>
            <a:lvl8pPr>
              <a:defRPr sz="8294"/>
            </a:lvl8pPr>
            <a:lvl9pPr>
              <a:defRPr sz="8294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8532020"/>
            <a:ext cx="13805328" cy="15806620"/>
          </a:xfrm>
        </p:spPr>
        <p:txBody>
          <a:bodyPr/>
          <a:lstStyle>
            <a:lvl1pPr marL="0" indent="0">
              <a:buNone/>
              <a:defRPr sz="6635"/>
            </a:lvl1pPr>
            <a:lvl2pPr marL="1896043" indent="0">
              <a:buNone/>
              <a:defRPr sz="5805"/>
            </a:lvl2pPr>
            <a:lvl3pPr marL="3792085" indent="0">
              <a:buNone/>
              <a:defRPr sz="4977"/>
            </a:lvl3pPr>
            <a:lvl4pPr marL="5688128" indent="0">
              <a:buNone/>
              <a:defRPr sz="4147"/>
            </a:lvl4pPr>
            <a:lvl5pPr marL="7584171" indent="0">
              <a:buNone/>
              <a:defRPr sz="4147"/>
            </a:lvl5pPr>
            <a:lvl6pPr marL="9480214" indent="0">
              <a:buNone/>
              <a:defRPr sz="4147"/>
            </a:lvl6pPr>
            <a:lvl7pPr marL="11376257" indent="0">
              <a:buNone/>
              <a:defRPr sz="4147"/>
            </a:lvl7pPr>
            <a:lvl8pPr marL="13272300" indent="0">
              <a:buNone/>
              <a:defRPr sz="4147"/>
            </a:lvl8pPr>
            <a:lvl9pPr marL="15168342" indent="0">
              <a:buNone/>
              <a:defRPr sz="414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24650-D680-4E9D-8630-B8F20E1993BC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4FD12-943A-4CAE-8430-ECA578E574A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912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896005"/>
            <a:ext cx="13805328" cy="6636014"/>
          </a:xfrm>
        </p:spPr>
        <p:txBody>
          <a:bodyPr anchor="b"/>
          <a:lstStyle>
            <a:lvl1pPr>
              <a:defRPr sz="1327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5" y="4094849"/>
            <a:ext cx="21669405" cy="20210878"/>
          </a:xfrm>
        </p:spPr>
        <p:txBody>
          <a:bodyPr anchor="t"/>
          <a:lstStyle>
            <a:lvl1pPr marL="0" indent="0">
              <a:buNone/>
              <a:defRPr sz="13271"/>
            </a:lvl1pPr>
            <a:lvl2pPr marL="1896043" indent="0">
              <a:buNone/>
              <a:defRPr sz="11612"/>
            </a:lvl2pPr>
            <a:lvl3pPr marL="3792085" indent="0">
              <a:buNone/>
              <a:defRPr sz="9953"/>
            </a:lvl3pPr>
            <a:lvl4pPr marL="5688128" indent="0">
              <a:buNone/>
              <a:defRPr sz="8294"/>
            </a:lvl4pPr>
            <a:lvl5pPr marL="7584171" indent="0">
              <a:buNone/>
              <a:defRPr sz="8294"/>
            </a:lvl5pPr>
            <a:lvl6pPr marL="9480214" indent="0">
              <a:buNone/>
              <a:defRPr sz="8294"/>
            </a:lvl6pPr>
            <a:lvl7pPr marL="11376257" indent="0">
              <a:buNone/>
              <a:defRPr sz="8294"/>
            </a:lvl7pPr>
            <a:lvl8pPr marL="13272300" indent="0">
              <a:buNone/>
              <a:defRPr sz="8294"/>
            </a:lvl8pPr>
            <a:lvl9pPr marL="15168342" indent="0">
              <a:buNone/>
              <a:defRPr sz="8294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8532020"/>
            <a:ext cx="13805328" cy="15806620"/>
          </a:xfrm>
        </p:spPr>
        <p:txBody>
          <a:bodyPr/>
          <a:lstStyle>
            <a:lvl1pPr marL="0" indent="0">
              <a:buNone/>
              <a:defRPr sz="6635"/>
            </a:lvl1pPr>
            <a:lvl2pPr marL="1896043" indent="0">
              <a:buNone/>
              <a:defRPr sz="5805"/>
            </a:lvl2pPr>
            <a:lvl3pPr marL="3792085" indent="0">
              <a:buNone/>
              <a:defRPr sz="4977"/>
            </a:lvl3pPr>
            <a:lvl4pPr marL="5688128" indent="0">
              <a:buNone/>
              <a:defRPr sz="4147"/>
            </a:lvl4pPr>
            <a:lvl5pPr marL="7584171" indent="0">
              <a:buNone/>
              <a:defRPr sz="4147"/>
            </a:lvl5pPr>
            <a:lvl6pPr marL="9480214" indent="0">
              <a:buNone/>
              <a:defRPr sz="4147"/>
            </a:lvl6pPr>
            <a:lvl7pPr marL="11376257" indent="0">
              <a:buNone/>
              <a:defRPr sz="4147"/>
            </a:lvl7pPr>
            <a:lvl8pPr marL="13272300" indent="0">
              <a:buNone/>
              <a:defRPr sz="4147"/>
            </a:lvl8pPr>
            <a:lvl9pPr marL="15168342" indent="0">
              <a:buNone/>
              <a:defRPr sz="414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DD888-4846-4A70-BA39-1BB6DB589CB3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FA1DF-4816-4805-A26C-E52FF7904A2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394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3226" y="1513642"/>
            <a:ext cx="36917313" cy="5498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3226" y="7571192"/>
            <a:ext cx="36917313" cy="1804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3226" y="26359738"/>
            <a:ext cx="9629775" cy="1513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977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993FA4-E4FA-41B3-972B-CC11539439A2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7964" y="26359738"/>
            <a:ext cx="14447837" cy="1513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9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764" y="26359738"/>
            <a:ext cx="9629775" cy="1513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977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963BA0-DFD5-458F-B6CD-7C7CE43B08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2pPr>
      <a:lvl3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3pPr>
      <a:lvl4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4pPr>
      <a:lvl5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5pPr>
      <a:lvl6pPr marL="429494"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6pPr>
      <a:lvl7pPr marL="858987"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7pPr>
      <a:lvl8pPr marL="1288481"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8pPr>
      <a:lvl9pPr marL="1717975"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946974" indent="-946974" algn="l" defTabSz="3790878" rtl="0" eaLnBrk="1" fontAlgn="base" hangingPunct="1">
        <a:lnSpc>
          <a:spcPct val="90000"/>
        </a:lnSpc>
        <a:spcBef>
          <a:spcPts val="4146"/>
        </a:spcBef>
        <a:spcAft>
          <a:spcPct val="0"/>
        </a:spcAft>
        <a:buFont typeface="Arial" panose="020B0604020202020204" pitchFamily="34" charset="0"/>
        <a:buChar char="•"/>
        <a:defRPr sz="11555" kern="1200">
          <a:solidFill>
            <a:schemeClr val="tx1"/>
          </a:solidFill>
          <a:latin typeface="+mn-lt"/>
          <a:ea typeface="+mn-ea"/>
          <a:cs typeface="+mn-cs"/>
        </a:defRPr>
      </a:lvl1pPr>
      <a:lvl2pPr marL="2843905" indent="-946974" algn="l" defTabSz="3790878" rtl="0" eaLnBrk="1" fontAlgn="base" hangingPunct="1">
        <a:lnSpc>
          <a:spcPct val="90000"/>
        </a:lnSpc>
        <a:spcBef>
          <a:spcPts val="2079"/>
        </a:spcBef>
        <a:spcAft>
          <a:spcPct val="0"/>
        </a:spcAft>
        <a:buFont typeface="Arial" panose="020B0604020202020204" pitchFamily="34" charset="0"/>
        <a:buChar char="•"/>
        <a:defRPr sz="9864" kern="1200">
          <a:solidFill>
            <a:schemeClr val="tx1"/>
          </a:solidFill>
          <a:latin typeface="+mn-lt"/>
          <a:ea typeface="+mn-ea"/>
          <a:cs typeface="+mn-cs"/>
        </a:defRPr>
      </a:lvl2pPr>
      <a:lvl3pPr marL="4739343" indent="-946974" algn="l" defTabSz="3790878" rtl="0" eaLnBrk="1" fontAlgn="base" hangingPunct="1">
        <a:lnSpc>
          <a:spcPct val="90000"/>
        </a:lnSpc>
        <a:spcBef>
          <a:spcPts val="2079"/>
        </a:spcBef>
        <a:spcAft>
          <a:spcPct val="0"/>
        </a:spcAft>
        <a:buFont typeface="Arial" panose="020B0604020202020204" pitchFamily="34" charset="0"/>
        <a:buChar char="•"/>
        <a:defRPr sz="8267" kern="1200">
          <a:solidFill>
            <a:schemeClr val="tx1"/>
          </a:solidFill>
          <a:latin typeface="+mn-lt"/>
          <a:ea typeface="+mn-ea"/>
          <a:cs typeface="+mn-cs"/>
        </a:defRPr>
      </a:lvl3pPr>
      <a:lvl4pPr marL="6634783" indent="-946974" algn="l" defTabSz="3790878" rtl="0" eaLnBrk="1" fontAlgn="base" hangingPunct="1">
        <a:lnSpc>
          <a:spcPct val="90000"/>
        </a:lnSpc>
        <a:spcBef>
          <a:spcPts val="2079"/>
        </a:spcBef>
        <a:spcAft>
          <a:spcPct val="0"/>
        </a:spcAft>
        <a:buFont typeface="Arial" panose="020B0604020202020204" pitchFamily="34" charset="0"/>
        <a:buChar char="•"/>
        <a:defRPr sz="7421" kern="1200">
          <a:solidFill>
            <a:schemeClr val="tx1"/>
          </a:solidFill>
          <a:latin typeface="+mn-lt"/>
          <a:ea typeface="+mn-ea"/>
          <a:cs typeface="+mn-cs"/>
        </a:defRPr>
      </a:lvl4pPr>
      <a:lvl5pPr marL="8531713" indent="-946974" algn="l" defTabSz="3790878" rtl="0" eaLnBrk="1" fontAlgn="base" hangingPunct="1">
        <a:lnSpc>
          <a:spcPct val="90000"/>
        </a:lnSpc>
        <a:spcBef>
          <a:spcPts val="2079"/>
        </a:spcBef>
        <a:spcAft>
          <a:spcPct val="0"/>
        </a:spcAft>
        <a:buFont typeface="Arial" panose="020B0604020202020204" pitchFamily="34" charset="0"/>
        <a:buChar char="•"/>
        <a:defRPr sz="7421" kern="1200">
          <a:solidFill>
            <a:schemeClr val="tx1"/>
          </a:solidFill>
          <a:latin typeface="+mn-lt"/>
          <a:ea typeface="+mn-ea"/>
          <a:cs typeface="+mn-cs"/>
        </a:defRPr>
      </a:lvl5pPr>
      <a:lvl6pPr marL="10428235" indent="-948022" algn="l" defTabSz="3792085" rtl="0" eaLnBrk="1" latinLnBrk="0" hangingPunct="1">
        <a:lnSpc>
          <a:spcPct val="90000"/>
        </a:lnSpc>
        <a:spcBef>
          <a:spcPts val="2073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6pPr>
      <a:lvl7pPr marL="12324278" indent="-948022" algn="l" defTabSz="3792085" rtl="0" eaLnBrk="1" latinLnBrk="0" hangingPunct="1">
        <a:lnSpc>
          <a:spcPct val="90000"/>
        </a:lnSpc>
        <a:spcBef>
          <a:spcPts val="2073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7pPr>
      <a:lvl8pPr marL="14220321" indent="-948022" algn="l" defTabSz="3792085" rtl="0" eaLnBrk="1" latinLnBrk="0" hangingPunct="1">
        <a:lnSpc>
          <a:spcPct val="90000"/>
        </a:lnSpc>
        <a:spcBef>
          <a:spcPts val="2073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8pPr>
      <a:lvl9pPr marL="16116364" indent="-948022" algn="l" defTabSz="3792085" rtl="0" eaLnBrk="1" latinLnBrk="0" hangingPunct="1">
        <a:lnSpc>
          <a:spcPct val="90000"/>
        </a:lnSpc>
        <a:spcBef>
          <a:spcPts val="2073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1pPr>
      <a:lvl2pPr marL="1896043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2pPr>
      <a:lvl3pPr marL="3792085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3pPr>
      <a:lvl4pPr marL="5688128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4pPr>
      <a:lvl5pPr marL="7584171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5pPr>
      <a:lvl6pPr marL="9480214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6pPr>
      <a:lvl7pPr marL="11376257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7pPr>
      <a:lvl8pPr marL="13272300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8pPr>
      <a:lvl9pPr marL="15168342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feld 9"/>
          <p:cNvSpPr txBox="1">
            <a:spLocks noChangeArrowheads="1"/>
          </p:cNvSpPr>
          <p:nvPr/>
        </p:nvSpPr>
        <p:spPr bwMode="auto">
          <a:xfrm>
            <a:off x="4312641" y="861205"/>
            <a:ext cx="34178480" cy="14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9018" b="1" dirty="0">
                <a:solidFill>
                  <a:srgbClr val="C00000"/>
                </a:solidFill>
                <a:latin typeface="TheMixB W7 Bold" panose="020B0702050302020203" pitchFamily="34" charset="0"/>
              </a:rPr>
              <a:t>Stromverbrauchsprofil Alp </a:t>
            </a:r>
            <a:r>
              <a:rPr lang="de-CH" altLang="de-DE" sz="9018" b="1" dirty="0" err="1">
                <a:solidFill>
                  <a:srgbClr val="C00000"/>
                </a:solidFill>
                <a:latin typeface="TheMixB W7 Bold" panose="020B0702050302020203" pitchFamily="34" charset="0"/>
              </a:rPr>
              <a:t>Mughels</a:t>
            </a:r>
            <a:endParaRPr lang="de-CH" altLang="de-DE" sz="9018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sp>
        <p:nvSpPr>
          <p:cNvPr id="2053" name="Textfeld 3"/>
          <p:cNvSpPr txBox="1">
            <a:spLocks noChangeArrowheads="1"/>
          </p:cNvSpPr>
          <p:nvPr/>
        </p:nvSpPr>
        <p:spPr bwMode="auto">
          <a:xfrm>
            <a:off x="30056980" y="1467221"/>
            <a:ext cx="8434142" cy="87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5073" b="1" dirty="0">
                <a:solidFill>
                  <a:srgbClr val="C00000"/>
                </a:solidFill>
                <a:latin typeface="TheMixB W7 Bold" panose="020B0702050302020203" pitchFamily="34" charset="0"/>
              </a:rPr>
              <a:t>Plantahof Alptagung 2024</a:t>
            </a:r>
            <a:endParaRPr lang="de-CH" altLang="de-DE" sz="5073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E21453C-E8EB-48CB-8A13-62C086EFA7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2717" y="26026055"/>
            <a:ext cx="5638405" cy="118362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1AF9CCF6-16E2-AB56-2F41-3C57951C5AE5}"/>
              </a:ext>
            </a:extLst>
          </p:cNvPr>
          <p:cNvSpPr txBox="1"/>
          <p:nvPr/>
        </p:nvSpPr>
        <p:spPr>
          <a:xfrm>
            <a:off x="2448066" y="24088292"/>
            <a:ext cx="13635831" cy="36075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de-CH" sz="3006" b="1" i="1" dirty="0"/>
          </a:p>
          <a:p>
            <a:pPr marL="760562" indent="495111" defTabSz="286329"/>
            <a:r>
              <a:rPr lang="de-CH" sz="4509" b="1" i="1" dirty="0"/>
              <a:t>Kennzahlen zum Stromverbrauch</a:t>
            </a:r>
          </a:p>
          <a:p>
            <a:pPr marL="760562" indent="495111" defTabSz="286329"/>
            <a:r>
              <a:rPr lang="de-CH" sz="4509" i="1" dirty="0"/>
              <a:t>10'000 kWh pro Alpsommer</a:t>
            </a:r>
          </a:p>
          <a:p>
            <a:pPr marL="760562" indent="495111" defTabSz="286329"/>
            <a:r>
              <a:rPr lang="de-CH" sz="4509" i="1" dirty="0"/>
              <a:t>77 kWh pro Normalstoss (130 Normalstösse)</a:t>
            </a:r>
          </a:p>
          <a:p>
            <a:pPr marL="760562" indent="495111" defTabSz="286329"/>
            <a:r>
              <a:rPr lang="de-CH" sz="4509" i="1" dirty="0"/>
              <a:t>1'176 kWh pro Tonne Alpkäse (8.5 Tonnen Alpkäse)</a:t>
            </a:r>
            <a:endParaRPr lang="de-CH" sz="5073" i="1" dirty="0"/>
          </a:p>
          <a:p>
            <a:pPr marL="1255672"/>
            <a:endParaRPr lang="de-CH" i="1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3118726-8D69-857A-93A9-69A14A7A74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3" t="4862" r="1389" b="2927"/>
          <a:stretch/>
        </p:blipFill>
        <p:spPr>
          <a:xfrm>
            <a:off x="2448065" y="3037084"/>
            <a:ext cx="32870692" cy="199794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feld 9"/>
          <p:cNvSpPr txBox="1">
            <a:spLocks noChangeArrowheads="1"/>
          </p:cNvSpPr>
          <p:nvPr/>
        </p:nvSpPr>
        <p:spPr bwMode="auto">
          <a:xfrm>
            <a:off x="4312641" y="3120676"/>
            <a:ext cx="34178480" cy="14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9018" b="1" dirty="0">
                <a:solidFill>
                  <a:srgbClr val="C00000"/>
                </a:solidFill>
                <a:latin typeface="TheMixB W7 Bold" panose="020B0702050302020203" pitchFamily="34" charset="0"/>
              </a:rPr>
              <a:t>Klassische Alpstromversorgung seit 50 Jahren</a:t>
            </a:r>
            <a:endParaRPr lang="de-CH" altLang="de-DE" sz="9018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sp>
        <p:nvSpPr>
          <p:cNvPr id="2053" name="Textfeld 3"/>
          <p:cNvSpPr txBox="1">
            <a:spLocks noChangeArrowheads="1"/>
          </p:cNvSpPr>
          <p:nvPr/>
        </p:nvSpPr>
        <p:spPr bwMode="auto">
          <a:xfrm>
            <a:off x="30056980" y="1467221"/>
            <a:ext cx="8434142" cy="87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5073" b="1" dirty="0">
                <a:solidFill>
                  <a:srgbClr val="C00000"/>
                </a:solidFill>
                <a:latin typeface="TheMixB W7 Bold" panose="020B0702050302020203" pitchFamily="34" charset="0"/>
              </a:rPr>
              <a:t>Plantahof Alptagung 2024</a:t>
            </a:r>
            <a:endParaRPr lang="de-CH" altLang="de-DE" sz="5073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E21453C-E8EB-48CB-8A13-62C086EFA7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2717" y="26026055"/>
            <a:ext cx="5638405" cy="118362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421CB2D-E710-4D04-96A8-F671591FC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2641" y="5878220"/>
            <a:ext cx="34652208" cy="2150236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D843208-C04B-41A6-9988-02FBC92545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5879" y="26169217"/>
            <a:ext cx="5638405" cy="11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1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feld 9"/>
          <p:cNvSpPr txBox="1">
            <a:spLocks noChangeArrowheads="1"/>
          </p:cNvSpPr>
          <p:nvPr/>
        </p:nvSpPr>
        <p:spPr bwMode="auto">
          <a:xfrm>
            <a:off x="4312641" y="3120676"/>
            <a:ext cx="34178480" cy="14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9018" b="1" dirty="0">
                <a:solidFill>
                  <a:srgbClr val="C00000"/>
                </a:solidFill>
                <a:latin typeface="TheMixB W7 Bold" panose="020B0702050302020203" pitchFamily="34" charset="0"/>
              </a:rPr>
              <a:t>Kleine Alpstromversorgung mit Speicherbatterie</a:t>
            </a:r>
            <a:endParaRPr lang="de-CH" altLang="de-DE" sz="9018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sp>
        <p:nvSpPr>
          <p:cNvPr id="2053" name="Textfeld 3"/>
          <p:cNvSpPr txBox="1">
            <a:spLocks noChangeArrowheads="1"/>
          </p:cNvSpPr>
          <p:nvPr/>
        </p:nvSpPr>
        <p:spPr bwMode="auto">
          <a:xfrm>
            <a:off x="30056980" y="1467221"/>
            <a:ext cx="8434142" cy="87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5073" b="1" dirty="0">
                <a:solidFill>
                  <a:srgbClr val="C00000"/>
                </a:solidFill>
                <a:latin typeface="TheMixB W7 Bold" panose="020B0702050302020203" pitchFamily="34" charset="0"/>
              </a:rPr>
              <a:t>Plantahof Alptagung 2024</a:t>
            </a:r>
            <a:endParaRPr lang="de-CH" altLang="de-DE" sz="5073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E21453C-E8EB-48CB-8A13-62C086EFA7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2717" y="26026055"/>
            <a:ext cx="5638405" cy="118362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77DCE1E-3A19-4C84-87CF-ED9EACEB1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212" y="4927882"/>
            <a:ext cx="34178480" cy="2076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45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feld 9"/>
          <p:cNvSpPr txBox="1">
            <a:spLocks noChangeArrowheads="1"/>
          </p:cNvSpPr>
          <p:nvPr/>
        </p:nvSpPr>
        <p:spPr bwMode="auto">
          <a:xfrm>
            <a:off x="4312641" y="3120676"/>
            <a:ext cx="34178480" cy="286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9018" b="1" dirty="0">
                <a:solidFill>
                  <a:srgbClr val="C00000"/>
                </a:solidFill>
                <a:latin typeface="TheMixB W7 Bold" panose="020B0702050302020203" pitchFamily="34" charset="0"/>
              </a:rPr>
              <a:t>Grosse Alpstromversorgung – moderne Variante mit Lithium-Speicherbatterie</a:t>
            </a:r>
            <a:endParaRPr lang="de-CH" altLang="de-DE" sz="9018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sp>
        <p:nvSpPr>
          <p:cNvPr id="2053" name="Textfeld 3"/>
          <p:cNvSpPr txBox="1">
            <a:spLocks noChangeArrowheads="1"/>
          </p:cNvSpPr>
          <p:nvPr/>
        </p:nvSpPr>
        <p:spPr bwMode="auto">
          <a:xfrm>
            <a:off x="30056980" y="1467221"/>
            <a:ext cx="8434142" cy="87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5073" b="1" dirty="0">
                <a:solidFill>
                  <a:srgbClr val="C00000"/>
                </a:solidFill>
                <a:latin typeface="TheMixB W7 Bold" panose="020B0702050302020203" pitchFamily="34" charset="0"/>
              </a:rPr>
              <a:t>Plantahof Alptagung 2024</a:t>
            </a:r>
            <a:endParaRPr lang="de-CH" altLang="de-DE" sz="5073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E21453C-E8EB-48CB-8A13-62C086EFA7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2717" y="26026055"/>
            <a:ext cx="5638405" cy="118362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3EFD8F2-1152-4DF4-AA39-C0140A6AA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595" y="6395629"/>
            <a:ext cx="35258524" cy="1888281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99711964-89BE-4D90-810A-6616496D2A86}"/>
              </a:ext>
            </a:extLst>
          </p:cNvPr>
          <p:cNvSpPr/>
          <p:nvPr/>
        </p:nvSpPr>
        <p:spPr>
          <a:xfrm>
            <a:off x="13831933" y="6395629"/>
            <a:ext cx="14634356" cy="1875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7567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29A5F8A6-492A-4CBB-97A4-6653B1542D01}" vid="{F7ADF168-51B5-4A24-ACA0-D0A09B4726E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18F106D271A44E81171D3A3236A0BA" ma:contentTypeVersion="1" ma:contentTypeDescription="Ein neues Dokument erstellen." ma:contentTypeScope="" ma:versionID="7340c21b84e27a9fdee0b4735278acf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a59a4c3cf7d080813fab7205a7a12f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542817-D1D4-4576-B807-99651D2F65CA}"/>
</file>

<file path=customXml/itemProps2.xml><?xml version="1.0" encoding="utf-8"?>
<ds:datastoreItem xmlns:ds="http://schemas.openxmlformats.org/officeDocument/2006/customXml" ds:itemID="{295F8316-4126-4463-A351-0E59B4EA88CE}"/>
</file>

<file path=customXml/itemProps3.xml><?xml version="1.0" encoding="utf-8"?>
<ds:datastoreItem xmlns:ds="http://schemas.openxmlformats.org/officeDocument/2006/customXml" ds:itemID="{CF14A98E-33A7-4CE3-97D8-1CC7F8069E2F}"/>
</file>

<file path=docProps/app.xml><?xml version="1.0" encoding="utf-8"?>
<Properties xmlns="http://schemas.openxmlformats.org/officeDocument/2006/extended-properties" xmlns:vt="http://schemas.openxmlformats.org/officeDocument/2006/docPropsVTypes">
  <Template>Vorlage Poster Themenposten_quer neu</Template>
  <TotalTime>0</TotalTime>
  <Words>56</Words>
  <Application>Microsoft Office PowerPoint</Application>
  <PresentationFormat>Benutzerdefiniert</PresentationFormat>
  <Paragraphs>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TheMixB W7 Bold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Kantonale Verwaltung Graubünden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Roth Martin</dc:creator>
  <cp:lastModifiedBy>Roth Martin</cp:lastModifiedBy>
  <cp:revision>9</cp:revision>
  <dcterms:created xsi:type="dcterms:W3CDTF">2024-08-09T07:09:47Z</dcterms:created>
  <dcterms:modified xsi:type="dcterms:W3CDTF">2024-08-27T13:49:15Z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0x0101005418F106D271A44E81171D3A3236A0BA</vt:lpwstr>
  </property>
</Properties>
</file>