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42803763" cy="2844006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957" userDrawn="1">
          <p15:clr>
            <a:srgbClr val="A4A3A4"/>
          </p15:clr>
        </p15:guide>
        <p15:guide id="2" pos="1348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A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 showGuides="1">
      <p:cViewPr varScale="1">
        <p:scale>
          <a:sx n="31" d="100"/>
          <a:sy n="31" d="100"/>
        </p:scale>
        <p:origin x="504" y="156"/>
      </p:cViewPr>
      <p:guideLst>
        <p:guide orient="horz" pos="8957"/>
        <p:guide pos="134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10283" y="4654429"/>
            <a:ext cx="36383199" cy="9901355"/>
          </a:xfrm>
        </p:spPr>
        <p:txBody>
          <a:bodyPr anchor="b"/>
          <a:lstStyle>
            <a:lvl1pPr algn="ctr">
              <a:defRPr sz="24883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50471" y="14937619"/>
            <a:ext cx="32102822" cy="6866429"/>
          </a:xfrm>
        </p:spPr>
        <p:txBody>
          <a:bodyPr/>
          <a:lstStyle>
            <a:lvl1pPr marL="0" indent="0" algn="ctr">
              <a:buNone/>
              <a:defRPr sz="9953"/>
            </a:lvl1pPr>
            <a:lvl2pPr marL="1896043" indent="0" algn="ctr">
              <a:buNone/>
              <a:defRPr sz="8294"/>
            </a:lvl2pPr>
            <a:lvl3pPr marL="3792085" indent="0" algn="ctr">
              <a:buNone/>
              <a:defRPr sz="7464"/>
            </a:lvl3pPr>
            <a:lvl4pPr marL="5688128" indent="0" algn="ctr">
              <a:buNone/>
              <a:defRPr sz="6635"/>
            </a:lvl4pPr>
            <a:lvl5pPr marL="7584171" indent="0" algn="ctr">
              <a:buNone/>
              <a:defRPr sz="6635"/>
            </a:lvl5pPr>
            <a:lvl6pPr marL="9480214" indent="0" algn="ctr">
              <a:buNone/>
              <a:defRPr sz="6635"/>
            </a:lvl6pPr>
            <a:lvl7pPr marL="11376257" indent="0" algn="ctr">
              <a:buNone/>
              <a:defRPr sz="6635"/>
            </a:lvl7pPr>
            <a:lvl8pPr marL="13272300" indent="0" algn="ctr">
              <a:buNone/>
              <a:defRPr sz="6635"/>
            </a:lvl8pPr>
            <a:lvl9pPr marL="15168342" indent="0" algn="ctr">
              <a:buNone/>
              <a:defRPr sz="6635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69A653-4E22-4D4B-BE4B-5CCC0C075258}" type="datetimeFigureOut">
              <a:rPr lang="de-CH"/>
              <a:pPr>
                <a:defRPr/>
              </a:pPr>
              <a:t>27.08.2024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946E9-8EBC-4BEB-B9C3-6519FD36EEC8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34274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378D9-51C3-469A-B7CF-885B03B984F6}" type="datetimeFigureOut">
              <a:rPr lang="de-CH"/>
              <a:pPr>
                <a:defRPr/>
              </a:pPr>
              <a:t>27.08.2024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7A6F5D-93D0-46FD-9AD5-128CE6C449B3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90717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0631446" y="1514170"/>
            <a:ext cx="9229561" cy="24101639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42762" y="1514170"/>
            <a:ext cx="27153637" cy="24101639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DE3E42-096B-439E-B481-FC005A882AFC}" type="datetimeFigureOut">
              <a:rPr lang="de-CH"/>
              <a:pPr>
                <a:defRPr/>
              </a:pPr>
              <a:t>27.08.2024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E18E8-D170-4D70-BD5C-F686BFB42FA6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95400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6ED445-ECCC-4E9A-AD2E-F7B88C0F140F}" type="datetimeFigureOut">
              <a:rPr lang="de-CH"/>
              <a:pPr>
                <a:defRPr/>
              </a:pPr>
              <a:t>27.08.2024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0089E-FA91-43D5-A617-5AFADC6F28BE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34034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0467" y="7090275"/>
            <a:ext cx="36918246" cy="11830274"/>
          </a:xfrm>
        </p:spPr>
        <p:txBody>
          <a:bodyPr anchor="b"/>
          <a:lstStyle>
            <a:lvl1pPr>
              <a:defRPr sz="24883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20467" y="19032468"/>
            <a:ext cx="36918246" cy="6221262"/>
          </a:xfrm>
        </p:spPr>
        <p:txBody>
          <a:bodyPr/>
          <a:lstStyle>
            <a:lvl1pPr marL="0" indent="0">
              <a:buNone/>
              <a:defRPr sz="9953">
                <a:solidFill>
                  <a:schemeClr val="tx1"/>
                </a:solidFill>
              </a:defRPr>
            </a:lvl1pPr>
            <a:lvl2pPr marL="1896043" indent="0">
              <a:buNone/>
              <a:defRPr sz="8294">
                <a:solidFill>
                  <a:schemeClr val="tx1">
                    <a:tint val="75000"/>
                  </a:schemeClr>
                </a:solidFill>
              </a:defRPr>
            </a:lvl2pPr>
            <a:lvl3pPr marL="3792085" indent="0">
              <a:buNone/>
              <a:defRPr sz="7464">
                <a:solidFill>
                  <a:schemeClr val="tx1">
                    <a:tint val="75000"/>
                  </a:schemeClr>
                </a:solidFill>
              </a:defRPr>
            </a:lvl3pPr>
            <a:lvl4pPr marL="5688128" indent="0">
              <a:buNone/>
              <a:defRPr sz="6635">
                <a:solidFill>
                  <a:schemeClr val="tx1">
                    <a:tint val="75000"/>
                  </a:schemeClr>
                </a:solidFill>
              </a:defRPr>
            </a:lvl4pPr>
            <a:lvl5pPr marL="7584171" indent="0">
              <a:buNone/>
              <a:defRPr sz="6635">
                <a:solidFill>
                  <a:schemeClr val="tx1">
                    <a:tint val="75000"/>
                  </a:schemeClr>
                </a:solidFill>
              </a:defRPr>
            </a:lvl5pPr>
            <a:lvl6pPr marL="9480214" indent="0">
              <a:buNone/>
              <a:defRPr sz="6635">
                <a:solidFill>
                  <a:schemeClr val="tx1">
                    <a:tint val="75000"/>
                  </a:schemeClr>
                </a:solidFill>
              </a:defRPr>
            </a:lvl6pPr>
            <a:lvl7pPr marL="11376257" indent="0">
              <a:buNone/>
              <a:defRPr sz="6635">
                <a:solidFill>
                  <a:schemeClr val="tx1">
                    <a:tint val="75000"/>
                  </a:schemeClr>
                </a:solidFill>
              </a:defRPr>
            </a:lvl7pPr>
            <a:lvl8pPr marL="13272300" indent="0">
              <a:buNone/>
              <a:defRPr sz="6635">
                <a:solidFill>
                  <a:schemeClr val="tx1">
                    <a:tint val="75000"/>
                  </a:schemeClr>
                </a:solidFill>
              </a:defRPr>
            </a:lvl8pPr>
            <a:lvl9pPr marL="15168342" indent="0">
              <a:buNone/>
              <a:defRPr sz="663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34EBE-7616-4680-B90D-40EF73BCD5BB}" type="datetimeFigureOut">
              <a:rPr lang="de-CH"/>
              <a:pPr>
                <a:defRPr/>
              </a:pPr>
              <a:t>27.08.2024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AE4CF7-D121-42AE-B9BE-875553CA3D02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88607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42759" y="7570851"/>
            <a:ext cx="18191599" cy="18044959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669406" y="7570851"/>
            <a:ext cx="18191599" cy="18044959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5AE416-DA8D-4976-9474-F2DA6734EE07}" type="datetimeFigureOut">
              <a:rPr lang="de-CH"/>
              <a:pPr>
                <a:defRPr/>
              </a:pPr>
              <a:t>27.08.2024</a:t>
            </a:fld>
            <a:endParaRPr lang="de-CH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566962-1AD9-4A62-90D2-4C67164A6950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90708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1514177"/>
            <a:ext cx="36918246" cy="5497097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8340" y="6971767"/>
            <a:ext cx="18107995" cy="3416755"/>
          </a:xfrm>
        </p:spPr>
        <p:txBody>
          <a:bodyPr anchor="b"/>
          <a:lstStyle>
            <a:lvl1pPr marL="0" indent="0">
              <a:buNone/>
              <a:defRPr sz="9953" b="1"/>
            </a:lvl1pPr>
            <a:lvl2pPr marL="1896043" indent="0">
              <a:buNone/>
              <a:defRPr sz="8294" b="1"/>
            </a:lvl2pPr>
            <a:lvl3pPr marL="3792085" indent="0">
              <a:buNone/>
              <a:defRPr sz="7464" b="1"/>
            </a:lvl3pPr>
            <a:lvl4pPr marL="5688128" indent="0">
              <a:buNone/>
              <a:defRPr sz="6635" b="1"/>
            </a:lvl4pPr>
            <a:lvl5pPr marL="7584171" indent="0">
              <a:buNone/>
              <a:defRPr sz="6635" b="1"/>
            </a:lvl5pPr>
            <a:lvl6pPr marL="9480214" indent="0">
              <a:buNone/>
              <a:defRPr sz="6635" b="1"/>
            </a:lvl6pPr>
            <a:lvl7pPr marL="11376257" indent="0">
              <a:buNone/>
              <a:defRPr sz="6635" b="1"/>
            </a:lvl7pPr>
            <a:lvl8pPr marL="13272300" indent="0">
              <a:buNone/>
              <a:defRPr sz="6635" b="1"/>
            </a:lvl8pPr>
            <a:lvl9pPr marL="15168342" indent="0">
              <a:buNone/>
              <a:defRPr sz="6635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48340" y="10388524"/>
            <a:ext cx="18107995" cy="15279953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669408" y="6971767"/>
            <a:ext cx="18197174" cy="3416755"/>
          </a:xfrm>
        </p:spPr>
        <p:txBody>
          <a:bodyPr anchor="b"/>
          <a:lstStyle>
            <a:lvl1pPr marL="0" indent="0">
              <a:buNone/>
              <a:defRPr sz="9953" b="1"/>
            </a:lvl1pPr>
            <a:lvl2pPr marL="1896043" indent="0">
              <a:buNone/>
              <a:defRPr sz="8294" b="1"/>
            </a:lvl2pPr>
            <a:lvl3pPr marL="3792085" indent="0">
              <a:buNone/>
              <a:defRPr sz="7464" b="1"/>
            </a:lvl3pPr>
            <a:lvl4pPr marL="5688128" indent="0">
              <a:buNone/>
              <a:defRPr sz="6635" b="1"/>
            </a:lvl4pPr>
            <a:lvl5pPr marL="7584171" indent="0">
              <a:buNone/>
              <a:defRPr sz="6635" b="1"/>
            </a:lvl5pPr>
            <a:lvl6pPr marL="9480214" indent="0">
              <a:buNone/>
              <a:defRPr sz="6635" b="1"/>
            </a:lvl6pPr>
            <a:lvl7pPr marL="11376257" indent="0">
              <a:buNone/>
              <a:defRPr sz="6635" b="1"/>
            </a:lvl7pPr>
            <a:lvl8pPr marL="13272300" indent="0">
              <a:buNone/>
              <a:defRPr sz="6635" b="1"/>
            </a:lvl8pPr>
            <a:lvl9pPr marL="15168342" indent="0">
              <a:buNone/>
              <a:defRPr sz="6635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669408" y="10388524"/>
            <a:ext cx="18197174" cy="15279953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8C7AF-44D9-4F82-A30D-D05C493A9C99}" type="datetimeFigureOut">
              <a:rPr lang="de-CH"/>
              <a:pPr>
                <a:defRPr/>
              </a:pPr>
              <a:t>27.08.2024</a:t>
            </a:fld>
            <a:endParaRPr lang="de-CH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F3B9C-F7DE-43F3-8CB3-124FC2B8B571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84752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1E3EF-34D5-4C27-A825-F21203F62820}" type="datetimeFigureOut">
              <a:rPr lang="de-CH"/>
              <a:pPr>
                <a:defRPr/>
              </a:pPr>
              <a:t>27.08.2024</a:t>
            </a:fld>
            <a:endParaRPr lang="de-CH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8ED0B-0039-44AE-9188-ABB2380B5648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87455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857001-6E8A-4488-B06C-91EE03BF4501}" type="datetimeFigureOut">
              <a:rPr lang="de-CH"/>
              <a:pPr>
                <a:defRPr/>
              </a:pPr>
              <a:t>27.08.2024</a:t>
            </a:fld>
            <a:endParaRPr lang="de-CH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EF789-8E88-4CAC-9636-243D3BE20947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25487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1896005"/>
            <a:ext cx="13805328" cy="6636014"/>
          </a:xfrm>
        </p:spPr>
        <p:txBody>
          <a:bodyPr anchor="b"/>
          <a:lstStyle>
            <a:lvl1pPr>
              <a:defRPr sz="13271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97175" y="4094849"/>
            <a:ext cx="21669405" cy="20210878"/>
          </a:xfrm>
        </p:spPr>
        <p:txBody>
          <a:bodyPr/>
          <a:lstStyle>
            <a:lvl1pPr>
              <a:defRPr sz="13271"/>
            </a:lvl1pPr>
            <a:lvl2pPr>
              <a:defRPr sz="11612"/>
            </a:lvl2pPr>
            <a:lvl3pPr>
              <a:defRPr sz="9953"/>
            </a:lvl3pPr>
            <a:lvl4pPr>
              <a:defRPr sz="8294"/>
            </a:lvl4pPr>
            <a:lvl5pPr>
              <a:defRPr sz="8294"/>
            </a:lvl5pPr>
            <a:lvl6pPr>
              <a:defRPr sz="8294"/>
            </a:lvl6pPr>
            <a:lvl7pPr>
              <a:defRPr sz="8294"/>
            </a:lvl7pPr>
            <a:lvl8pPr>
              <a:defRPr sz="8294"/>
            </a:lvl8pPr>
            <a:lvl9pPr>
              <a:defRPr sz="8294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34" y="8532020"/>
            <a:ext cx="13805328" cy="15806620"/>
          </a:xfrm>
        </p:spPr>
        <p:txBody>
          <a:bodyPr/>
          <a:lstStyle>
            <a:lvl1pPr marL="0" indent="0">
              <a:buNone/>
              <a:defRPr sz="6635"/>
            </a:lvl1pPr>
            <a:lvl2pPr marL="1896043" indent="0">
              <a:buNone/>
              <a:defRPr sz="5805"/>
            </a:lvl2pPr>
            <a:lvl3pPr marL="3792085" indent="0">
              <a:buNone/>
              <a:defRPr sz="4977"/>
            </a:lvl3pPr>
            <a:lvl4pPr marL="5688128" indent="0">
              <a:buNone/>
              <a:defRPr sz="4147"/>
            </a:lvl4pPr>
            <a:lvl5pPr marL="7584171" indent="0">
              <a:buNone/>
              <a:defRPr sz="4147"/>
            </a:lvl5pPr>
            <a:lvl6pPr marL="9480214" indent="0">
              <a:buNone/>
              <a:defRPr sz="4147"/>
            </a:lvl6pPr>
            <a:lvl7pPr marL="11376257" indent="0">
              <a:buNone/>
              <a:defRPr sz="4147"/>
            </a:lvl7pPr>
            <a:lvl8pPr marL="13272300" indent="0">
              <a:buNone/>
              <a:defRPr sz="4147"/>
            </a:lvl8pPr>
            <a:lvl9pPr marL="15168342" indent="0">
              <a:buNone/>
              <a:defRPr sz="4147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24650-D680-4E9D-8630-B8F20E1993BC}" type="datetimeFigureOut">
              <a:rPr lang="de-CH"/>
              <a:pPr>
                <a:defRPr/>
              </a:pPr>
              <a:t>27.08.2024</a:t>
            </a:fld>
            <a:endParaRPr lang="de-CH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94FD12-943A-4CAE-8430-ECA578E574AC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79124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1896005"/>
            <a:ext cx="13805328" cy="6636014"/>
          </a:xfrm>
        </p:spPr>
        <p:txBody>
          <a:bodyPr anchor="b"/>
          <a:lstStyle>
            <a:lvl1pPr>
              <a:defRPr sz="13271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197175" y="4094849"/>
            <a:ext cx="21669405" cy="20210878"/>
          </a:xfrm>
        </p:spPr>
        <p:txBody>
          <a:bodyPr anchor="t"/>
          <a:lstStyle>
            <a:lvl1pPr marL="0" indent="0">
              <a:buNone/>
              <a:defRPr sz="13271"/>
            </a:lvl1pPr>
            <a:lvl2pPr marL="1896043" indent="0">
              <a:buNone/>
              <a:defRPr sz="11612"/>
            </a:lvl2pPr>
            <a:lvl3pPr marL="3792085" indent="0">
              <a:buNone/>
              <a:defRPr sz="9953"/>
            </a:lvl3pPr>
            <a:lvl4pPr marL="5688128" indent="0">
              <a:buNone/>
              <a:defRPr sz="8294"/>
            </a:lvl4pPr>
            <a:lvl5pPr marL="7584171" indent="0">
              <a:buNone/>
              <a:defRPr sz="8294"/>
            </a:lvl5pPr>
            <a:lvl6pPr marL="9480214" indent="0">
              <a:buNone/>
              <a:defRPr sz="8294"/>
            </a:lvl6pPr>
            <a:lvl7pPr marL="11376257" indent="0">
              <a:buNone/>
              <a:defRPr sz="8294"/>
            </a:lvl7pPr>
            <a:lvl8pPr marL="13272300" indent="0">
              <a:buNone/>
              <a:defRPr sz="8294"/>
            </a:lvl8pPr>
            <a:lvl9pPr marL="15168342" indent="0">
              <a:buNone/>
              <a:defRPr sz="8294"/>
            </a:lvl9pPr>
          </a:lstStyle>
          <a:p>
            <a:pPr lvl="0"/>
            <a:r>
              <a:rPr lang="de-DE" noProof="0"/>
              <a:t>Bild durch Klicken auf Symbol hinzufügen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34" y="8532020"/>
            <a:ext cx="13805328" cy="15806620"/>
          </a:xfrm>
        </p:spPr>
        <p:txBody>
          <a:bodyPr/>
          <a:lstStyle>
            <a:lvl1pPr marL="0" indent="0">
              <a:buNone/>
              <a:defRPr sz="6635"/>
            </a:lvl1pPr>
            <a:lvl2pPr marL="1896043" indent="0">
              <a:buNone/>
              <a:defRPr sz="5805"/>
            </a:lvl2pPr>
            <a:lvl3pPr marL="3792085" indent="0">
              <a:buNone/>
              <a:defRPr sz="4977"/>
            </a:lvl3pPr>
            <a:lvl4pPr marL="5688128" indent="0">
              <a:buNone/>
              <a:defRPr sz="4147"/>
            </a:lvl4pPr>
            <a:lvl5pPr marL="7584171" indent="0">
              <a:buNone/>
              <a:defRPr sz="4147"/>
            </a:lvl5pPr>
            <a:lvl6pPr marL="9480214" indent="0">
              <a:buNone/>
              <a:defRPr sz="4147"/>
            </a:lvl6pPr>
            <a:lvl7pPr marL="11376257" indent="0">
              <a:buNone/>
              <a:defRPr sz="4147"/>
            </a:lvl7pPr>
            <a:lvl8pPr marL="13272300" indent="0">
              <a:buNone/>
              <a:defRPr sz="4147"/>
            </a:lvl8pPr>
            <a:lvl9pPr marL="15168342" indent="0">
              <a:buNone/>
              <a:defRPr sz="4147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DD888-4846-4A70-BA39-1BB6DB589CB3}" type="datetimeFigureOut">
              <a:rPr lang="de-CH"/>
              <a:pPr>
                <a:defRPr/>
              </a:pPr>
              <a:t>27.08.2024</a:t>
            </a:fld>
            <a:endParaRPr lang="de-CH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FA1DF-4816-4805-A26C-E52FF7904A2C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13945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43226" y="1513642"/>
            <a:ext cx="36917313" cy="54983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3226" y="7571192"/>
            <a:ext cx="36917313" cy="1804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43226" y="26359738"/>
            <a:ext cx="9629775" cy="15136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4977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C993FA4-E4FA-41B3-972B-CC11539439A2}" type="datetimeFigureOut">
              <a:rPr lang="de-CH"/>
              <a:pPr>
                <a:defRPr/>
              </a:pPr>
              <a:t>27.08.2024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177964" y="26359738"/>
            <a:ext cx="14447837" cy="15136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4977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230764" y="26359738"/>
            <a:ext cx="9629775" cy="15136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4977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0963BA0-DFD5-458F-B6CD-7C7CE43B08B3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79087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8224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379087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8224">
          <a:solidFill>
            <a:schemeClr val="tx1"/>
          </a:solidFill>
          <a:latin typeface="Calibri Light" panose="020F0302020204030204" pitchFamily="34" charset="0"/>
        </a:defRPr>
      </a:lvl2pPr>
      <a:lvl3pPr algn="l" defTabSz="379087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8224">
          <a:solidFill>
            <a:schemeClr val="tx1"/>
          </a:solidFill>
          <a:latin typeface="Calibri Light" panose="020F0302020204030204" pitchFamily="34" charset="0"/>
        </a:defRPr>
      </a:lvl3pPr>
      <a:lvl4pPr algn="l" defTabSz="379087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8224">
          <a:solidFill>
            <a:schemeClr val="tx1"/>
          </a:solidFill>
          <a:latin typeface="Calibri Light" panose="020F0302020204030204" pitchFamily="34" charset="0"/>
        </a:defRPr>
      </a:lvl4pPr>
      <a:lvl5pPr algn="l" defTabSz="379087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8224">
          <a:solidFill>
            <a:schemeClr val="tx1"/>
          </a:solidFill>
          <a:latin typeface="Calibri Light" panose="020F0302020204030204" pitchFamily="34" charset="0"/>
        </a:defRPr>
      </a:lvl5pPr>
      <a:lvl6pPr marL="429494" algn="l" defTabSz="379087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8224">
          <a:solidFill>
            <a:schemeClr val="tx1"/>
          </a:solidFill>
          <a:latin typeface="Calibri Light" panose="020F0302020204030204" pitchFamily="34" charset="0"/>
        </a:defRPr>
      </a:lvl6pPr>
      <a:lvl7pPr marL="858987" algn="l" defTabSz="379087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8224">
          <a:solidFill>
            <a:schemeClr val="tx1"/>
          </a:solidFill>
          <a:latin typeface="Calibri Light" panose="020F0302020204030204" pitchFamily="34" charset="0"/>
        </a:defRPr>
      </a:lvl7pPr>
      <a:lvl8pPr marL="1288481" algn="l" defTabSz="379087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8224">
          <a:solidFill>
            <a:schemeClr val="tx1"/>
          </a:solidFill>
          <a:latin typeface="Calibri Light" panose="020F0302020204030204" pitchFamily="34" charset="0"/>
        </a:defRPr>
      </a:lvl8pPr>
      <a:lvl9pPr marL="1717975" algn="l" defTabSz="379087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8224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946974" indent="-946974" algn="l" defTabSz="3790878" rtl="0" eaLnBrk="1" fontAlgn="base" hangingPunct="1">
        <a:lnSpc>
          <a:spcPct val="90000"/>
        </a:lnSpc>
        <a:spcBef>
          <a:spcPts val="4146"/>
        </a:spcBef>
        <a:spcAft>
          <a:spcPct val="0"/>
        </a:spcAft>
        <a:buFont typeface="Arial" panose="020B0604020202020204" pitchFamily="34" charset="0"/>
        <a:buChar char="•"/>
        <a:defRPr sz="11555" kern="1200">
          <a:solidFill>
            <a:schemeClr val="tx1"/>
          </a:solidFill>
          <a:latin typeface="+mn-lt"/>
          <a:ea typeface="+mn-ea"/>
          <a:cs typeface="+mn-cs"/>
        </a:defRPr>
      </a:lvl1pPr>
      <a:lvl2pPr marL="2843905" indent="-946974" algn="l" defTabSz="3790878" rtl="0" eaLnBrk="1" fontAlgn="base" hangingPunct="1">
        <a:lnSpc>
          <a:spcPct val="90000"/>
        </a:lnSpc>
        <a:spcBef>
          <a:spcPts val="2079"/>
        </a:spcBef>
        <a:spcAft>
          <a:spcPct val="0"/>
        </a:spcAft>
        <a:buFont typeface="Arial" panose="020B0604020202020204" pitchFamily="34" charset="0"/>
        <a:buChar char="•"/>
        <a:defRPr sz="9864" kern="1200">
          <a:solidFill>
            <a:schemeClr val="tx1"/>
          </a:solidFill>
          <a:latin typeface="+mn-lt"/>
          <a:ea typeface="+mn-ea"/>
          <a:cs typeface="+mn-cs"/>
        </a:defRPr>
      </a:lvl2pPr>
      <a:lvl3pPr marL="4739343" indent="-946974" algn="l" defTabSz="3790878" rtl="0" eaLnBrk="1" fontAlgn="base" hangingPunct="1">
        <a:lnSpc>
          <a:spcPct val="90000"/>
        </a:lnSpc>
        <a:spcBef>
          <a:spcPts val="2079"/>
        </a:spcBef>
        <a:spcAft>
          <a:spcPct val="0"/>
        </a:spcAft>
        <a:buFont typeface="Arial" panose="020B0604020202020204" pitchFamily="34" charset="0"/>
        <a:buChar char="•"/>
        <a:defRPr sz="8267" kern="1200">
          <a:solidFill>
            <a:schemeClr val="tx1"/>
          </a:solidFill>
          <a:latin typeface="+mn-lt"/>
          <a:ea typeface="+mn-ea"/>
          <a:cs typeface="+mn-cs"/>
        </a:defRPr>
      </a:lvl3pPr>
      <a:lvl4pPr marL="6634783" indent="-946974" algn="l" defTabSz="3790878" rtl="0" eaLnBrk="1" fontAlgn="base" hangingPunct="1">
        <a:lnSpc>
          <a:spcPct val="90000"/>
        </a:lnSpc>
        <a:spcBef>
          <a:spcPts val="2079"/>
        </a:spcBef>
        <a:spcAft>
          <a:spcPct val="0"/>
        </a:spcAft>
        <a:buFont typeface="Arial" panose="020B0604020202020204" pitchFamily="34" charset="0"/>
        <a:buChar char="•"/>
        <a:defRPr sz="7421" kern="1200">
          <a:solidFill>
            <a:schemeClr val="tx1"/>
          </a:solidFill>
          <a:latin typeface="+mn-lt"/>
          <a:ea typeface="+mn-ea"/>
          <a:cs typeface="+mn-cs"/>
        </a:defRPr>
      </a:lvl4pPr>
      <a:lvl5pPr marL="8531713" indent="-946974" algn="l" defTabSz="3790878" rtl="0" eaLnBrk="1" fontAlgn="base" hangingPunct="1">
        <a:lnSpc>
          <a:spcPct val="90000"/>
        </a:lnSpc>
        <a:spcBef>
          <a:spcPts val="2079"/>
        </a:spcBef>
        <a:spcAft>
          <a:spcPct val="0"/>
        </a:spcAft>
        <a:buFont typeface="Arial" panose="020B0604020202020204" pitchFamily="34" charset="0"/>
        <a:buChar char="•"/>
        <a:defRPr sz="7421" kern="1200">
          <a:solidFill>
            <a:schemeClr val="tx1"/>
          </a:solidFill>
          <a:latin typeface="+mn-lt"/>
          <a:ea typeface="+mn-ea"/>
          <a:cs typeface="+mn-cs"/>
        </a:defRPr>
      </a:lvl5pPr>
      <a:lvl6pPr marL="10428235" indent="-948022" algn="l" defTabSz="3792085" rtl="0" eaLnBrk="1" latinLnBrk="0" hangingPunct="1">
        <a:lnSpc>
          <a:spcPct val="90000"/>
        </a:lnSpc>
        <a:spcBef>
          <a:spcPts val="2073"/>
        </a:spcBef>
        <a:buFont typeface="Arial" panose="020B0604020202020204" pitchFamily="34" charset="0"/>
        <a:buChar char="•"/>
        <a:defRPr sz="7464" kern="1200">
          <a:solidFill>
            <a:schemeClr val="tx1"/>
          </a:solidFill>
          <a:latin typeface="+mn-lt"/>
          <a:ea typeface="+mn-ea"/>
          <a:cs typeface="+mn-cs"/>
        </a:defRPr>
      </a:lvl6pPr>
      <a:lvl7pPr marL="12324278" indent="-948022" algn="l" defTabSz="3792085" rtl="0" eaLnBrk="1" latinLnBrk="0" hangingPunct="1">
        <a:lnSpc>
          <a:spcPct val="90000"/>
        </a:lnSpc>
        <a:spcBef>
          <a:spcPts val="2073"/>
        </a:spcBef>
        <a:buFont typeface="Arial" panose="020B0604020202020204" pitchFamily="34" charset="0"/>
        <a:buChar char="•"/>
        <a:defRPr sz="7464" kern="1200">
          <a:solidFill>
            <a:schemeClr val="tx1"/>
          </a:solidFill>
          <a:latin typeface="+mn-lt"/>
          <a:ea typeface="+mn-ea"/>
          <a:cs typeface="+mn-cs"/>
        </a:defRPr>
      </a:lvl7pPr>
      <a:lvl8pPr marL="14220321" indent="-948022" algn="l" defTabSz="3792085" rtl="0" eaLnBrk="1" latinLnBrk="0" hangingPunct="1">
        <a:lnSpc>
          <a:spcPct val="90000"/>
        </a:lnSpc>
        <a:spcBef>
          <a:spcPts val="2073"/>
        </a:spcBef>
        <a:buFont typeface="Arial" panose="020B0604020202020204" pitchFamily="34" charset="0"/>
        <a:buChar char="•"/>
        <a:defRPr sz="7464" kern="1200">
          <a:solidFill>
            <a:schemeClr val="tx1"/>
          </a:solidFill>
          <a:latin typeface="+mn-lt"/>
          <a:ea typeface="+mn-ea"/>
          <a:cs typeface="+mn-cs"/>
        </a:defRPr>
      </a:lvl8pPr>
      <a:lvl9pPr marL="16116364" indent="-948022" algn="l" defTabSz="3792085" rtl="0" eaLnBrk="1" latinLnBrk="0" hangingPunct="1">
        <a:lnSpc>
          <a:spcPct val="90000"/>
        </a:lnSpc>
        <a:spcBef>
          <a:spcPts val="2073"/>
        </a:spcBef>
        <a:buFont typeface="Arial" panose="020B0604020202020204" pitchFamily="34" charset="0"/>
        <a:buChar char="•"/>
        <a:defRPr sz="746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792085" rtl="0" eaLnBrk="1" latinLnBrk="0" hangingPunct="1">
        <a:defRPr sz="7464" kern="1200">
          <a:solidFill>
            <a:schemeClr val="tx1"/>
          </a:solidFill>
          <a:latin typeface="+mn-lt"/>
          <a:ea typeface="+mn-ea"/>
          <a:cs typeface="+mn-cs"/>
        </a:defRPr>
      </a:lvl1pPr>
      <a:lvl2pPr marL="1896043" algn="l" defTabSz="3792085" rtl="0" eaLnBrk="1" latinLnBrk="0" hangingPunct="1">
        <a:defRPr sz="7464" kern="1200">
          <a:solidFill>
            <a:schemeClr val="tx1"/>
          </a:solidFill>
          <a:latin typeface="+mn-lt"/>
          <a:ea typeface="+mn-ea"/>
          <a:cs typeface="+mn-cs"/>
        </a:defRPr>
      </a:lvl2pPr>
      <a:lvl3pPr marL="3792085" algn="l" defTabSz="3792085" rtl="0" eaLnBrk="1" latinLnBrk="0" hangingPunct="1">
        <a:defRPr sz="7464" kern="1200">
          <a:solidFill>
            <a:schemeClr val="tx1"/>
          </a:solidFill>
          <a:latin typeface="+mn-lt"/>
          <a:ea typeface="+mn-ea"/>
          <a:cs typeface="+mn-cs"/>
        </a:defRPr>
      </a:lvl3pPr>
      <a:lvl4pPr marL="5688128" algn="l" defTabSz="3792085" rtl="0" eaLnBrk="1" latinLnBrk="0" hangingPunct="1">
        <a:defRPr sz="7464" kern="1200">
          <a:solidFill>
            <a:schemeClr val="tx1"/>
          </a:solidFill>
          <a:latin typeface="+mn-lt"/>
          <a:ea typeface="+mn-ea"/>
          <a:cs typeface="+mn-cs"/>
        </a:defRPr>
      </a:lvl4pPr>
      <a:lvl5pPr marL="7584171" algn="l" defTabSz="3792085" rtl="0" eaLnBrk="1" latinLnBrk="0" hangingPunct="1">
        <a:defRPr sz="7464" kern="1200">
          <a:solidFill>
            <a:schemeClr val="tx1"/>
          </a:solidFill>
          <a:latin typeface="+mn-lt"/>
          <a:ea typeface="+mn-ea"/>
          <a:cs typeface="+mn-cs"/>
        </a:defRPr>
      </a:lvl5pPr>
      <a:lvl6pPr marL="9480214" algn="l" defTabSz="3792085" rtl="0" eaLnBrk="1" latinLnBrk="0" hangingPunct="1">
        <a:defRPr sz="7464" kern="1200">
          <a:solidFill>
            <a:schemeClr val="tx1"/>
          </a:solidFill>
          <a:latin typeface="+mn-lt"/>
          <a:ea typeface="+mn-ea"/>
          <a:cs typeface="+mn-cs"/>
        </a:defRPr>
      </a:lvl6pPr>
      <a:lvl7pPr marL="11376257" algn="l" defTabSz="3792085" rtl="0" eaLnBrk="1" latinLnBrk="0" hangingPunct="1">
        <a:defRPr sz="7464" kern="1200">
          <a:solidFill>
            <a:schemeClr val="tx1"/>
          </a:solidFill>
          <a:latin typeface="+mn-lt"/>
          <a:ea typeface="+mn-ea"/>
          <a:cs typeface="+mn-cs"/>
        </a:defRPr>
      </a:lvl7pPr>
      <a:lvl8pPr marL="13272300" algn="l" defTabSz="3792085" rtl="0" eaLnBrk="1" latinLnBrk="0" hangingPunct="1">
        <a:defRPr sz="7464" kern="1200">
          <a:solidFill>
            <a:schemeClr val="tx1"/>
          </a:solidFill>
          <a:latin typeface="+mn-lt"/>
          <a:ea typeface="+mn-ea"/>
          <a:cs typeface="+mn-cs"/>
        </a:defRPr>
      </a:lvl8pPr>
      <a:lvl9pPr marL="15168342" algn="l" defTabSz="3792085" rtl="0" eaLnBrk="1" latinLnBrk="0" hangingPunct="1">
        <a:defRPr sz="746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2641" y="4663294"/>
            <a:ext cx="10005628" cy="7208941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03156" y="8657152"/>
            <a:ext cx="8554522" cy="7441629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84606" y="13788674"/>
            <a:ext cx="12012711" cy="6148878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58293" y="18083674"/>
            <a:ext cx="10336123" cy="6985401"/>
          </a:xfrm>
          <a:prstGeom prst="rect">
            <a:avLst/>
          </a:prstGeom>
        </p:spPr>
      </p:pic>
      <p:sp>
        <p:nvSpPr>
          <p:cNvPr id="2052" name="Textfeld 9"/>
          <p:cNvSpPr txBox="1">
            <a:spLocks noChangeArrowheads="1"/>
          </p:cNvSpPr>
          <p:nvPr/>
        </p:nvSpPr>
        <p:spPr bwMode="auto">
          <a:xfrm>
            <a:off x="4312642" y="2253314"/>
            <a:ext cx="34178480" cy="1480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de-CH" altLang="de-DE" sz="9018" b="1" dirty="0">
                <a:solidFill>
                  <a:srgbClr val="C00000"/>
                </a:solidFill>
                <a:latin typeface="TheMixB W7 Bold" panose="020B0702050302020203" pitchFamily="34" charset="0"/>
              </a:rPr>
              <a:t>Melkstand Typen</a:t>
            </a:r>
            <a:endParaRPr lang="de-CH" altLang="de-DE" sz="9018" dirty="0">
              <a:solidFill>
                <a:srgbClr val="C00000"/>
              </a:solidFill>
              <a:latin typeface="TheMixB W7 Bold" panose="020B0702050302020203" pitchFamily="34" charset="0"/>
            </a:endParaRPr>
          </a:p>
        </p:txBody>
      </p:sp>
      <p:sp>
        <p:nvSpPr>
          <p:cNvPr id="2053" name="Textfeld 3"/>
          <p:cNvSpPr txBox="1">
            <a:spLocks noChangeArrowheads="1"/>
          </p:cNvSpPr>
          <p:nvPr/>
        </p:nvSpPr>
        <p:spPr bwMode="auto">
          <a:xfrm>
            <a:off x="30056980" y="1467221"/>
            <a:ext cx="8434142" cy="872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de-CH" altLang="de-DE" sz="5073" b="1" dirty="0">
                <a:solidFill>
                  <a:srgbClr val="C00000"/>
                </a:solidFill>
                <a:latin typeface="TheMixB W7 Bold" panose="020B0702050302020203" pitchFamily="34" charset="0"/>
              </a:rPr>
              <a:t>Plantahof Alptagung 2024</a:t>
            </a:r>
            <a:endParaRPr lang="de-CH" altLang="de-DE" sz="5073" dirty="0">
              <a:solidFill>
                <a:srgbClr val="C00000"/>
              </a:solidFill>
              <a:latin typeface="TheMixB W7 Bold" panose="020B0702050302020203" pitchFamily="34" charset="0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6E21453C-E8EB-48CB-8A13-62C086EFA74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52717" y="26026055"/>
            <a:ext cx="5638405" cy="1183624"/>
          </a:xfrm>
          <a:prstGeom prst="rect">
            <a:avLst/>
          </a:prstGeom>
        </p:spPr>
      </p:pic>
      <p:sp>
        <p:nvSpPr>
          <p:cNvPr id="19" name="Textfeld 18"/>
          <p:cNvSpPr txBox="1"/>
          <p:nvPr/>
        </p:nvSpPr>
        <p:spPr>
          <a:xfrm>
            <a:off x="2896771" y="16720129"/>
            <a:ext cx="15437484" cy="8618225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lIns="676357" anchor="ctr"/>
          <a:lstStyle/>
          <a:p>
            <a:pPr eaLnBrk="1" fontAlgn="auto" hangingPunct="1">
              <a:spcBef>
                <a:spcPts val="0"/>
              </a:spcBef>
              <a:spcAft>
                <a:spcPts val="1244"/>
              </a:spcAft>
              <a:defRPr/>
            </a:pPr>
            <a:r>
              <a:rPr lang="de-CH" sz="6764" dirty="0">
                <a:latin typeface="Circular graubuenden" panose="020B0804010101010104" pitchFamily="34" charset="0"/>
                <a:cs typeface="Circular graubuenden" panose="020B0804010101010104" pitchFamily="34" charset="0"/>
              </a:rPr>
              <a:t>Raumbedarf</a:t>
            </a:r>
            <a:endParaRPr lang="de-CH" sz="6764" dirty="0">
              <a:latin typeface="Circular graubuenden" panose="020B0804010101010104" pitchFamily="34" charset="0"/>
              <a:cs typeface="Circular graubuenden" panose="020B08040101010101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1244"/>
              </a:spcAft>
              <a:defRPr/>
            </a:pPr>
            <a:r>
              <a:rPr lang="de-CH" sz="6764" dirty="0">
                <a:latin typeface="Circular graubuenden" panose="020B0804010101010104" pitchFamily="34" charset="0"/>
                <a:cs typeface="Circular graubuenden" panose="020B0804010101010104" pitchFamily="34" charset="0"/>
              </a:rPr>
              <a:t>Übersicht Tiere</a:t>
            </a:r>
          </a:p>
          <a:p>
            <a:pPr eaLnBrk="1" fontAlgn="auto" hangingPunct="1">
              <a:spcBef>
                <a:spcPts val="0"/>
              </a:spcBef>
              <a:spcAft>
                <a:spcPts val="1244"/>
              </a:spcAft>
              <a:defRPr/>
            </a:pPr>
            <a:r>
              <a:rPr lang="de-CH" sz="6764" dirty="0">
                <a:latin typeface="Circular graubuenden" panose="020B0804010101010104" pitchFamily="34" charset="0"/>
                <a:cs typeface="Circular graubuenden" panose="020B0804010101010104" pitchFamily="34" charset="0"/>
              </a:rPr>
              <a:t>Kot und Harn im Melkstand</a:t>
            </a:r>
          </a:p>
          <a:p>
            <a:pPr eaLnBrk="1" fontAlgn="auto" hangingPunct="1">
              <a:spcBef>
                <a:spcPts val="0"/>
              </a:spcBef>
              <a:spcAft>
                <a:spcPts val="1244"/>
              </a:spcAft>
              <a:defRPr/>
            </a:pPr>
            <a:r>
              <a:rPr lang="de-CH" sz="6764" dirty="0">
                <a:latin typeface="Circular graubuenden" panose="020B0804010101010104" pitchFamily="34" charset="0"/>
                <a:cs typeface="Circular graubuenden" panose="020B0804010101010104" pitchFamily="34" charset="0"/>
              </a:rPr>
              <a:t>Stress, rangniedrige Kühe</a:t>
            </a:r>
          </a:p>
          <a:p>
            <a:pPr eaLnBrk="1" fontAlgn="auto" hangingPunct="1">
              <a:spcBef>
                <a:spcPts val="0"/>
              </a:spcBef>
              <a:spcAft>
                <a:spcPts val="1244"/>
              </a:spcAft>
              <a:defRPr/>
            </a:pPr>
            <a:r>
              <a:rPr lang="de-CH" sz="6764" dirty="0">
                <a:latin typeface="Circular graubuenden" panose="020B0804010101010104" pitchFamily="34" charset="0"/>
                <a:cs typeface="Circular graubuenden" panose="020B0804010101010104" pitchFamily="34" charset="0"/>
              </a:rPr>
              <a:t>Kuhwechsel</a:t>
            </a:r>
          </a:p>
          <a:p>
            <a:pPr eaLnBrk="1" fontAlgn="auto" hangingPunct="1">
              <a:spcBef>
                <a:spcPts val="0"/>
              </a:spcBef>
              <a:spcAft>
                <a:spcPts val="1244"/>
              </a:spcAft>
              <a:defRPr/>
            </a:pPr>
            <a:r>
              <a:rPr lang="de-CH" sz="6764" dirty="0">
                <a:latin typeface="Circular graubuenden" panose="020B0804010101010104" pitchFamily="34" charset="0"/>
                <a:cs typeface="Circular graubuenden" panose="020B0804010101010104" pitchFamily="34" charset="0"/>
              </a:rPr>
              <a:t>Melkstand zu Reinigen nach </a:t>
            </a:r>
            <a:r>
              <a:rPr lang="de-CH" sz="6764" dirty="0">
                <a:latin typeface="Circular graubuenden" panose="020B0804010101010104" pitchFamily="34" charset="0"/>
                <a:cs typeface="Circular graubuenden" panose="020B0804010101010104" pitchFamily="34" charset="0"/>
              </a:rPr>
              <a:t>Melken</a:t>
            </a:r>
            <a:endParaRPr lang="de-CH" sz="6764" dirty="0">
              <a:latin typeface="Circular graubuenden" panose="020B0804010101010104" pitchFamily="34" charset="0"/>
              <a:cs typeface="Circular graubuenden" panose="020B0804010101010104" pitchFamily="34" charset="0"/>
            </a:endParaRPr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38650" y="25661192"/>
            <a:ext cx="5753915" cy="1913350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343935" y="8099252"/>
            <a:ext cx="7185891" cy="7185891"/>
          </a:xfrm>
          <a:prstGeom prst="rect">
            <a:avLst/>
          </a:prstGeom>
        </p:spPr>
      </p:pic>
      <p:sp>
        <p:nvSpPr>
          <p:cNvPr id="23" name="Textfeld 22"/>
          <p:cNvSpPr txBox="1"/>
          <p:nvPr/>
        </p:nvSpPr>
        <p:spPr>
          <a:xfrm>
            <a:off x="20919502" y="5229815"/>
            <a:ext cx="11289361" cy="7256798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lIns="676357" anchor="ctr"/>
          <a:lstStyle/>
          <a:p>
            <a:pPr eaLnBrk="1" fontAlgn="auto" hangingPunct="1">
              <a:spcBef>
                <a:spcPts val="0"/>
              </a:spcBef>
              <a:spcAft>
                <a:spcPts val="1244"/>
              </a:spcAft>
              <a:defRPr/>
            </a:pPr>
            <a:r>
              <a:rPr lang="de-CH" sz="6764" dirty="0">
                <a:latin typeface="Circular graubuenden" panose="020B0804010101010104" pitchFamily="34" charset="0"/>
                <a:cs typeface="Circular graubuenden" panose="020B0804010101010104" pitchFamily="34" charset="0"/>
              </a:rPr>
              <a:t>Bauform</a:t>
            </a:r>
            <a:endParaRPr lang="de-CH" sz="6764" dirty="0">
              <a:latin typeface="Circular graubuenden" panose="020B0804010101010104" pitchFamily="34" charset="0"/>
              <a:cs typeface="Circular graubuenden" panose="020B08040101010101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1244"/>
              </a:spcAft>
              <a:defRPr/>
            </a:pPr>
            <a:r>
              <a:rPr lang="de-CH" sz="6764" dirty="0">
                <a:latin typeface="Circular graubuenden" panose="020B0804010101010104" pitchFamily="34" charset="0"/>
                <a:cs typeface="Circular graubuenden" panose="020B0804010101010104" pitchFamily="34" charset="0"/>
              </a:rPr>
              <a:t>Melkleistung</a:t>
            </a:r>
            <a:endParaRPr lang="de-CH" sz="6764" dirty="0">
              <a:latin typeface="Circular graubuenden" panose="020B0804010101010104" pitchFamily="34" charset="0"/>
              <a:cs typeface="Circular graubuenden" panose="020B08040101010101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1244"/>
              </a:spcAft>
              <a:defRPr/>
            </a:pPr>
            <a:r>
              <a:rPr lang="de-CH" sz="6764" dirty="0">
                <a:latin typeface="Circular graubuenden" panose="020B0804010101010104" pitchFamily="34" charset="0"/>
                <a:cs typeface="Circular graubuenden" panose="020B0804010101010104" pitchFamily="34" charset="0"/>
              </a:rPr>
              <a:t>Platzbedarf</a:t>
            </a:r>
            <a:endParaRPr lang="de-CH" sz="6764" dirty="0">
              <a:latin typeface="Circular graubuenden" panose="020B0804010101010104" pitchFamily="34" charset="0"/>
              <a:cs typeface="Circular graubuenden" panose="020B08040101010101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1244"/>
              </a:spcAft>
              <a:defRPr/>
            </a:pPr>
            <a:r>
              <a:rPr lang="de-CH" sz="6764" dirty="0">
                <a:latin typeface="Circular graubuenden" panose="020B0804010101010104" pitchFamily="34" charset="0"/>
                <a:cs typeface="Circular graubuenden" panose="020B0804010101010104" pitchFamily="34" charset="0"/>
              </a:rPr>
              <a:t>Umbau/Neubau</a:t>
            </a:r>
            <a:endParaRPr lang="de-CH" sz="6764" dirty="0">
              <a:latin typeface="Circular graubuenden" panose="020B0804010101010104" pitchFamily="34" charset="0"/>
              <a:cs typeface="Circular graubuenden" panose="020B08040101010101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1244"/>
              </a:spcAft>
              <a:defRPr/>
            </a:pPr>
            <a:r>
              <a:rPr lang="de-CH" sz="6764" dirty="0">
                <a:latin typeface="Circular graubuenden" panose="020B0804010101010104" pitchFamily="34" charset="0"/>
                <a:cs typeface="Circular graubuenden" panose="020B0804010101010104" pitchFamily="34" charset="0"/>
              </a:rPr>
              <a:t>Melkablauf</a:t>
            </a:r>
          </a:p>
          <a:p>
            <a:pPr eaLnBrk="1" fontAlgn="auto" hangingPunct="1">
              <a:spcBef>
                <a:spcPts val="0"/>
              </a:spcBef>
              <a:spcAft>
                <a:spcPts val="1244"/>
              </a:spcAft>
              <a:defRPr/>
            </a:pPr>
            <a:r>
              <a:rPr lang="de-CH" sz="6764" dirty="0">
                <a:latin typeface="Circular graubuenden" panose="020B0804010101010104" pitchFamily="34" charset="0"/>
                <a:cs typeface="Circular graubuenden" panose="020B0804010101010104" pitchFamily="34" charset="0"/>
              </a:rPr>
              <a:t>Zugang zum Euter</a:t>
            </a:r>
            <a:endParaRPr lang="de-CH" sz="6764" dirty="0">
              <a:latin typeface="Circular graubuenden" panose="020B0804010101010104" pitchFamily="34" charset="0"/>
              <a:cs typeface="Circular graubuenden" panose="020B08040101010101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2" id="{29A5F8A6-492A-4CBB-97A4-6653B1542D01}" vid="{F7ADF168-51B5-4A24-ACA0-D0A09B4726E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418F106D271A44E81171D3A3236A0BA" ma:contentTypeVersion="1" ma:contentTypeDescription="Ein neues Dokument erstellen." ma:contentTypeScope="" ma:versionID="7340c21b84e27a9fdee0b4735278acfa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5a59a4c3cf7d080813fab7205a7a12fa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Geplantes Startdatum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Geplantes Enddatum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D32CC570-EB28-4830-BF11-F5ADF2486997}"/>
</file>

<file path=customXml/itemProps2.xml><?xml version="1.0" encoding="utf-8"?>
<ds:datastoreItem xmlns:ds="http://schemas.openxmlformats.org/officeDocument/2006/customXml" ds:itemID="{014D61B2-DF0A-4943-9708-B406419172F3}"/>
</file>

<file path=customXml/itemProps3.xml><?xml version="1.0" encoding="utf-8"?>
<ds:datastoreItem xmlns:ds="http://schemas.openxmlformats.org/officeDocument/2006/customXml" ds:itemID="{91788AC9-FF0E-433F-9B5E-CD7F854786F3}"/>
</file>

<file path=docProps/app.xml><?xml version="1.0" encoding="utf-8"?>
<Properties xmlns="http://schemas.openxmlformats.org/officeDocument/2006/extended-properties" xmlns:vt="http://schemas.openxmlformats.org/officeDocument/2006/docPropsVTypes">
  <Template>Vorlage Poster Themenposten_quer neu</Template>
  <TotalTime>0</TotalTime>
  <Words>31</Words>
  <Application>Microsoft Office PowerPoint</Application>
  <PresentationFormat>Benutzerdefiniert</PresentationFormat>
  <Paragraphs>14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Circular graubuenden</vt:lpstr>
      <vt:lpstr>TheMixB W7 Bold</vt:lpstr>
      <vt:lpstr>Office</vt:lpstr>
      <vt:lpstr>PowerPoint-Präsentation</vt:lpstr>
    </vt:vector>
  </TitlesOfParts>
  <Company>Kantonale Verwaltung Graubünden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Roth Martin</dc:creator>
  <cp:lastModifiedBy>Roth Martin</cp:lastModifiedBy>
  <cp:revision>4</cp:revision>
  <dcterms:created xsi:type="dcterms:W3CDTF">2024-08-09T07:09:47Z</dcterms:created>
  <dcterms:modified xsi:type="dcterms:W3CDTF">2024-08-27T13:47:26Z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0x0101005418F106D271A44E81171D3A3236A0BA</vt:lpwstr>
  </property>
</Properties>
</file>