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65" cy="495947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2" y="1"/>
            <a:ext cx="2946065" cy="495947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28.08.2024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2175" y="742950"/>
            <a:ext cx="24733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2" rIns="91401" bIns="4570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60" y="4714577"/>
            <a:ext cx="5439355" cy="4468141"/>
          </a:xfrm>
          <a:prstGeom prst="rect">
            <a:avLst/>
          </a:prstGeom>
        </p:spPr>
        <p:txBody>
          <a:bodyPr vert="horz" lIns="91401" tIns="45702" rIns="91401" bIns="4570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151"/>
            <a:ext cx="2946065" cy="495947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2" y="9429151"/>
            <a:ext cx="2946065" cy="495947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2175" y="742950"/>
            <a:ext cx="24733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26964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689" indent="-275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600" indent="-2205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639" indent="-2205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679" indent="-2205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5720" indent="-220520" defTabSz="4410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6759" indent="-220520" defTabSz="4410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7799" indent="-220520" defTabSz="4410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8838" indent="-220520" defTabSz="44104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28.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28.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feld 56"/>
          <p:cNvSpPr txBox="1"/>
          <p:nvPr/>
        </p:nvSpPr>
        <p:spPr>
          <a:xfrm>
            <a:off x="1144710" y="5875356"/>
            <a:ext cx="26121722" cy="52288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Wichtigste Erkenntnisse</a:t>
            </a:r>
            <a:endParaRPr lang="de-CH" sz="9018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Ausgewogener und artenreichen Pflanzenbestand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Sorgfältige </a:t>
            </a: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Verteilung der </a:t>
            </a: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alpeigenen D</a:t>
            </a: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ünger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</a:t>
            </a: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eniger </a:t>
            </a: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ist Mehr!</a:t>
            </a: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940994" y="3799644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Optimale Düngung der Sömmerungsweiden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1142999" y="33467119"/>
            <a:ext cx="26123433" cy="51578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 smtClean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Tipps</a:t>
            </a:r>
            <a:endParaRPr lang="de-CH" sz="9018" b="1" dirty="0" smtClean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Gehalte der Alpdünger analysieren lassen</a:t>
            </a:r>
          </a:p>
          <a:p>
            <a:pPr marL="857250" indent="-857250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Düngeplanung/Düngekonzept</a:t>
            </a:r>
          </a:p>
          <a:p>
            <a:pPr marL="857250" indent="-857250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 smtClean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Kleinere und mehrmalige Düngergaben</a:t>
            </a: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1143000" y="20856520"/>
            <a:ext cx="26123432" cy="120694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r>
              <a:rPr lang="de-CH" altLang="de-DE" sz="6764" b="1" dirty="0" smtClean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Nährstoffbedarf der </a:t>
            </a:r>
            <a:r>
              <a:rPr lang="de-CH" altLang="de-DE" sz="6764" b="1" dirty="0" err="1" smtClean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Alpweide</a:t>
            </a:r>
            <a:r>
              <a:rPr lang="de-CH" altLang="de-DE" sz="6764" b="1" dirty="0" smtClean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 (Milchkrautweide)</a:t>
            </a:r>
          </a:p>
          <a:p>
            <a:pPr eaLnBrk="1" hangingPunct="1">
              <a:spcAft>
                <a:spcPts val="1245"/>
              </a:spcAft>
            </a:pPr>
            <a:endParaRPr lang="de-CH" altLang="de-DE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6764" b="1" dirty="0" smtClean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6764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6764" b="1" dirty="0" smtClean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Düngung der </a:t>
            </a:r>
            <a:r>
              <a:rPr lang="de-CH" altLang="de-DE" sz="6764" b="1" dirty="0" err="1" smtClean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Alpweide</a:t>
            </a:r>
            <a:endParaRPr lang="de-CH" altLang="de-DE" sz="6764" b="1" dirty="0" smtClean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6764" b="1" dirty="0" smtClean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6764" b="1" dirty="0" smtClean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DE" altLang="de-DE" sz="6764" dirty="0" smtClean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F8DE4D4-E72A-445A-9803-884A7F1647DA}"/>
              </a:ext>
            </a:extLst>
          </p:cNvPr>
          <p:cNvSpPr txBox="1"/>
          <p:nvPr/>
        </p:nvSpPr>
        <p:spPr>
          <a:xfrm>
            <a:off x="14432537" y="11829252"/>
            <a:ext cx="12933809" cy="8154279"/>
          </a:xfrm>
          <a:prstGeom prst="rect">
            <a:avLst/>
          </a:prstGeom>
          <a:noFill/>
          <a:ln>
            <a:noFill/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i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674D9E-5F2F-4A5C-AF68-DD7FCD086116}"/>
              </a:ext>
            </a:extLst>
          </p:cNvPr>
          <p:cNvSpPr txBox="1"/>
          <p:nvPr/>
        </p:nvSpPr>
        <p:spPr>
          <a:xfrm>
            <a:off x="1073715" y="11829252"/>
            <a:ext cx="12933809" cy="8154279"/>
          </a:xfrm>
          <a:prstGeom prst="rect">
            <a:avLst/>
          </a:prstGeom>
          <a:noFill/>
          <a:ln>
            <a:noFill/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390" y="39940616"/>
            <a:ext cx="5638405" cy="11836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435" y="11581417"/>
            <a:ext cx="12000000" cy="90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9565" r="22258" b="15784"/>
          <a:stretch/>
        </p:blipFill>
        <p:spPr>
          <a:xfrm>
            <a:off x="1588504" y="11585954"/>
            <a:ext cx="12272728" cy="90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429" y="22481879"/>
            <a:ext cx="25200000" cy="437902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435" y="28176552"/>
            <a:ext cx="25200000" cy="4505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4DA40-FA14-4AB0-9B85-6334798BB8D6}"/>
</file>

<file path=customXml/itemProps3.xml><?xml version="1.0" encoding="utf-8"?>
<ds:datastoreItem xmlns:ds="http://schemas.openxmlformats.org/officeDocument/2006/customXml" ds:itemID="{B2B3A311-371A-40CD-B24F-D38998F75FD3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43</Words>
  <Application>Microsoft Office PowerPoint</Application>
  <PresentationFormat>Benutzerdefiniert</PresentationFormat>
  <Paragraphs>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Spinatsch Batist</cp:lastModifiedBy>
  <cp:revision>12</cp:revision>
  <cp:lastPrinted>2024-08-28T06:39:54Z</cp:lastPrinted>
  <dcterms:created xsi:type="dcterms:W3CDTF">2024-08-09T06:57:27Z</dcterms:created>
  <dcterms:modified xsi:type="dcterms:W3CDTF">2024-08-28T08:17:15Z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